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71" r:id="rId2"/>
  </p:sldMasterIdLst>
  <p:notesMasterIdLst>
    <p:notesMasterId r:id="rId14"/>
  </p:notesMasterIdLst>
  <p:sldIdLst>
    <p:sldId id="269" r:id="rId3"/>
    <p:sldId id="270" r:id="rId4"/>
    <p:sldId id="267" r:id="rId5"/>
    <p:sldId id="268" r:id="rId6"/>
    <p:sldId id="273" r:id="rId7"/>
    <p:sldId id="274" r:id="rId8"/>
    <p:sldId id="275" r:id="rId9"/>
    <p:sldId id="276" r:id="rId10"/>
    <p:sldId id="277" r:id="rId11"/>
    <p:sldId id="278" r:id="rId12"/>
    <p:sldId id="272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Title Slides" id="{BB888049-FCA9-45AA-B253-8DC406AC5C40}">
          <p14:sldIdLst>
            <p14:sldId id="269"/>
            <p14:sldId id="270"/>
          </p14:sldIdLst>
        </p14:section>
        <p14:section name="Section Title Slides" id="{6FAAC8E4-0DCE-4D2B-AD8A-3B1B2328D81F}">
          <p14:sldIdLst>
            <p14:sldId id="267"/>
            <p14:sldId id="268"/>
            <p14:sldId id="273"/>
            <p14:sldId id="274"/>
          </p14:sldIdLst>
        </p14:section>
        <p14:section name="Content Slides" id="{E705C8B8-60AA-4C2F-BBD3-1D911241ED4D}">
          <p14:sldIdLst>
            <p14:sldId id="275"/>
            <p14:sldId id="276"/>
          </p14:sldIdLst>
        </p14:section>
        <p14:section name="Outro Slides" id="{40A6EB6F-2DD9-4595-BD47-C380A82951CB}">
          <p14:sldIdLst>
            <p14:sldId id="277"/>
            <p14:sldId id="278"/>
          </p14:sldIdLst>
        </p14:section>
        <p14:section name="Slide Guide" id="{372A9258-83BA-4EAF-BC27-79C4FB0AE0C7}">
          <p14:sldIdLst>
            <p14:sldId id="272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BD037"/>
    <a:srgbClr val="007697"/>
    <a:srgbClr val="FAA91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23"/>
    <p:restoredTop sz="94479"/>
  </p:normalViewPr>
  <p:slideViewPr>
    <p:cSldViewPr snapToGrid="0">
      <p:cViewPr varScale="1">
        <p:scale>
          <a:sx n="101" d="100"/>
          <a:sy n="101" d="100"/>
        </p:scale>
        <p:origin x="16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EAA965-A35F-5A47-970B-359B81EF6437}" type="datetimeFigureOut">
              <a:rPr lang="en-US" smtClean="0"/>
              <a:t>5/26/2026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3C09F4-670E-8845-A17A-3A5F7D862C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73823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_T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469992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 Teal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438FCA-231E-6F1B-DA37-038B2AA2FE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87424"/>
            <a:ext cx="3932237" cy="1069975"/>
          </a:xfrm>
          <a:prstGeom prst="rect">
            <a:avLst/>
          </a:prstGeom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974A0C8-D6D0-F2F1-5059-26AB5DD781C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B9F4B13-D74B-A61A-F68E-29195F9A783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1FD2313-098A-A3CC-9518-F683EF023E6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fld id="{BC7B66AA-9F62-F542-A592-85F8E273F675}" type="datetimeFigureOut">
              <a:rPr lang="en-US" smtClean="0"/>
              <a:pPr/>
              <a:t>5/26/2026</a:t>
            </a:fld>
            <a:endParaRPr lang="en-US">
              <a:latin typeface="Century Gothic" panose="020B0502020202020204" pitchFamily="34" charset="0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C358F50-2F9A-A86E-8420-178AA24E5B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endParaRPr lang="en-US">
              <a:latin typeface="Century Gothic" panose="020B0502020202020204" pitchFamily="34" charset="0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43EE843-8225-25D4-0EDC-0E3835F97C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fld id="{982412DD-137C-F046-855E-9E13EFD9D68B}" type="slidenum">
              <a:rPr lang="en-US" smtClean="0"/>
              <a:pPr/>
              <a:t>‹#›</a:t>
            </a:fld>
            <a:endParaRPr lang="en-US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60783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 Teal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2503852-DF0B-EAC3-8655-4646F8AAA4E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496542-A709-E6FB-DC71-5C73844FD34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fld id="{BC7B66AA-9F62-F542-A592-85F8E273F675}" type="datetimeFigureOut">
              <a:rPr lang="en-US" smtClean="0"/>
              <a:pPr/>
              <a:t>5/26/2026</a:t>
            </a:fld>
            <a:endParaRPr lang="en-US">
              <a:latin typeface="Century Gothic" panose="020B0502020202020204" pitchFamily="34" charset="0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951BF7-2D46-A775-B292-76822D5763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endParaRPr lang="en-US">
              <a:latin typeface="Century Gothic" panose="020B0502020202020204" pitchFamily="34" charset="0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EC1D45-1117-06CF-535D-98C4FCF1F2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fld id="{982412DD-137C-F046-855E-9E13EFD9D68B}" type="slidenum">
              <a:rPr lang="en-US" smtClean="0"/>
              <a:pPr/>
              <a:t>‹#›</a:t>
            </a:fld>
            <a:endParaRPr lang="en-US">
              <a:latin typeface="Century Gothic" panose="020B0502020202020204" pitchFamily="34" charset="0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EF5F5242-F76C-B4F3-0408-2453B88DD2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99240"/>
            <a:ext cx="10515600" cy="69144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52530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 Teal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2324FF4-2376-7E8C-1ED4-EC2DEB20D16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999239"/>
            <a:ext cx="2628900" cy="5177723"/>
          </a:xfrm>
          <a:prstGeom prst="rect">
            <a:avLst/>
          </a:prstGeom>
        </p:spPr>
        <p:txBody>
          <a:bodyPr vert="eaVert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9C2A7E6-D0B7-7F08-38EB-ED4AA4F187B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999239"/>
            <a:ext cx="7734300" cy="5177723"/>
          </a:xfrm>
          <a:prstGeom prst="rect">
            <a:avLst/>
          </a:prstGeom>
        </p:spPr>
        <p:txBody>
          <a:bodyPr vert="eaVert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D3D358-334D-F82E-F936-39BC25D5EAD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fld id="{BC7B66AA-9F62-F542-A592-85F8E273F675}" type="datetimeFigureOut">
              <a:rPr lang="en-US" smtClean="0"/>
              <a:pPr/>
              <a:t>5/26/2026</a:t>
            </a:fld>
            <a:endParaRPr lang="en-US">
              <a:latin typeface="Century Gothic" panose="020B0502020202020204" pitchFamily="34" charset="0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6797F7-7E8D-8FE1-A519-589EF66F9C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endParaRPr lang="en-US">
              <a:latin typeface="Century Gothic" panose="020B0502020202020204" pitchFamily="34" charset="0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3E413A-BCAF-1615-81B3-B7926BDC91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fld id="{982412DD-137C-F046-855E-9E13EFD9D68B}" type="slidenum">
              <a:rPr lang="en-US" smtClean="0"/>
              <a:pPr/>
              <a:t>‹#›</a:t>
            </a:fld>
            <a:endParaRPr lang="en-US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42238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 Teal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979B12-FDC5-751B-D1A0-DDC45DB8AF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99240"/>
            <a:ext cx="10515600" cy="69144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EAF725-C128-347B-83E8-0F6E2FCD46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9AEA6A-8509-64A3-A526-82108E91EB2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fld id="{BC7B66AA-9F62-F542-A592-85F8E273F675}" type="datetimeFigureOut">
              <a:rPr lang="en-US" smtClean="0"/>
              <a:pPr/>
              <a:t>5/26/2026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93FB9E-B006-28F9-365B-4D29E34642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endParaRPr lang="en-US">
              <a:solidFill>
                <a:schemeClr val="bg1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7B0CC8-449A-6315-875F-1268939498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fld id="{982412DD-137C-F046-855E-9E13EFD9D68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043791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 Teal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E70448-53C3-83B0-50A0-80C5F3FA577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98E2B64-3CFE-0A8F-B52F-336D39A132E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86B21253-678D-85BE-1C1B-F604EC4A0D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99240"/>
            <a:ext cx="10515600" cy="69144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DF8BF4EF-4D1B-1A13-A7DF-A4C8E2D743A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fld id="{BC7B66AA-9F62-F542-A592-85F8E273F675}" type="datetimeFigureOut">
              <a:rPr lang="en-US" smtClean="0"/>
              <a:pPr/>
              <a:t>5/26/2026</a:t>
            </a:fld>
            <a:endParaRPr lang="en-US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7FE374F2-48D5-9D5A-7073-7770DDA92B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endParaRPr lang="en-US">
              <a:solidFill>
                <a:schemeClr val="bg1"/>
              </a:solidFill>
            </a:endParaRP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FE4DE7BF-07BC-49C2-3073-D9CBE10826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fld id="{982412DD-137C-F046-855E-9E13EFD9D68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571292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Teal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FCD6961-8F86-B8A3-F937-EB27FA0F87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4CA8357-5840-324A-74BC-A5FF0FEE897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8491DEE-FC4A-9A14-D734-89D9646756B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F7DE9F8-2B4B-C2DD-01CA-FD79F4AA079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92E27302-DE3A-6B5D-C8E1-CD3BC98C9F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99240"/>
            <a:ext cx="10515600" cy="69144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C09A3760-0BFF-E538-4AF3-F0436FD3537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fld id="{BC7B66AA-9F62-F542-A592-85F8E273F675}" type="datetimeFigureOut">
              <a:rPr lang="en-US" smtClean="0"/>
              <a:pPr/>
              <a:t>5/26/2026</a:t>
            </a:fld>
            <a:endParaRPr lang="en-US"/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2A0DDF04-BD5C-F3B9-15F7-ABFDC683AA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endParaRPr lang="en-US">
              <a:solidFill>
                <a:schemeClr val="bg1"/>
              </a:solidFill>
            </a:endParaRP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F8C7F983-5CB2-437A-44DE-B15A33EC77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fld id="{982412DD-137C-F046-855E-9E13EFD9D68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72356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 Teal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47620C19-3FE1-5530-7FDE-7E3B0970C6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99240"/>
            <a:ext cx="10515600" cy="69144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E57FAA22-5992-72EA-AF36-C5E44DB91A2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fld id="{BC7B66AA-9F62-F542-A592-85F8E273F675}" type="datetimeFigureOut">
              <a:rPr lang="en-US" smtClean="0"/>
              <a:pPr/>
              <a:t>5/26/2026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1A7E6DBE-14CD-D51C-F3F9-431F9B6E2F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endParaRPr lang="en-US">
              <a:solidFill>
                <a:schemeClr val="bg1"/>
              </a:solidFill>
            </a:endParaRP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5E0DCE49-F4A8-CB5B-E5C9-E4C4F5BF7A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fld id="{982412DD-137C-F046-855E-9E13EFD9D68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654459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 Teal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3">
            <a:extLst>
              <a:ext uri="{FF2B5EF4-FFF2-40B4-BE49-F238E27FC236}">
                <a16:creationId xmlns:a16="http://schemas.microsoft.com/office/drawing/2014/main" id="{84CD2B1A-2112-FF50-8C13-DDDB09D1C8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fld id="{BC7B66AA-9F62-F542-A592-85F8E273F675}" type="datetimeFigureOut">
              <a:rPr lang="en-US" smtClean="0"/>
              <a:pPr/>
              <a:t>5/26/2026</a:t>
            </a:fld>
            <a:endParaRPr lang="en-US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7CCD0BB6-E981-E4A0-83F9-E4A1DADA59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endParaRPr lang="en-US">
              <a:solidFill>
                <a:schemeClr val="bg1"/>
              </a:solidFill>
            </a:endParaRP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E735A225-C7FC-144F-5B6B-B935F7DB86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fld id="{982412DD-137C-F046-855E-9E13EFD9D68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335169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1_Content with Caption Teal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6D0E61-FC8F-2D73-C320-DA5141E4D1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87424"/>
            <a:ext cx="3932237" cy="1069975"/>
          </a:xfrm>
          <a:prstGeom prst="rect">
            <a:avLst/>
          </a:prstGeom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DA1255-54F7-285E-E906-23B75946BB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chemeClr val="bg1"/>
                </a:solidFill>
              </a:defRPr>
            </a:lvl1pPr>
            <a:lvl2pPr>
              <a:defRPr sz="2800">
                <a:solidFill>
                  <a:schemeClr val="bg1"/>
                </a:solidFill>
              </a:defRPr>
            </a:lvl2pPr>
            <a:lvl3pPr>
              <a:defRPr sz="2400">
                <a:solidFill>
                  <a:schemeClr val="bg1"/>
                </a:solidFill>
              </a:defRPr>
            </a:lvl3pPr>
            <a:lvl4pPr>
              <a:defRPr sz="2000">
                <a:solidFill>
                  <a:schemeClr val="bg1"/>
                </a:solidFill>
              </a:defRPr>
            </a:lvl4pPr>
            <a:lvl5pPr>
              <a:defRPr sz="2000">
                <a:solidFill>
                  <a:schemeClr val="bg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2F932B6-326F-023B-78F0-2F90BDA828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9D59D13-AE2B-C1C2-2F41-30EE790F598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fld id="{BC7B66AA-9F62-F542-A592-85F8E273F675}" type="datetimeFigureOut">
              <a:rPr lang="en-US" smtClean="0"/>
              <a:pPr/>
              <a:t>5/26/2026</a:t>
            </a:fld>
            <a:endParaRPr lang="en-US">
              <a:latin typeface="Century Gothic" panose="020B0502020202020204" pitchFamily="34" charset="0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55305B9-C3FC-3F78-08A5-2B16709CF1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endParaRPr lang="en-US">
              <a:latin typeface="Century Gothic" panose="020B0502020202020204" pitchFamily="34" charset="0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9D83EB0-38BC-ADD3-6473-C7F718BB41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fld id="{982412DD-137C-F046-855E-9E13EFD9D68B}" type="slidenum">
              <a:rPr lang="en-US" smtClean="0"/>
              <a:pPr/>
              <a:t>‹#›</a:t>
            </a:fld>
            <a:endParaRPr lang="en-US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758581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1_Picture with Caption Teal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438FCA-231E-6F1B-DA37-038B2AA2FE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87424"/>
            <a:ext cx="3932237" cy="1069975"/>
          </a:xfrm>
          <a:prstGeom prst="rect">
            <a:avLst/>
          </a:prstGeom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974A0C8-D6D0-F2F1-5059-26AB5DD781C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B9F4B13-D74B-A61A-F68E-29195F9A783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1FD2313-098A-A3CC-9518-F683EF023E6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fld id="{BC7B66AA-9F62-F542-A592-85F8E273F675}" type="datetimeFigureOut">
              <a:rPr lang="en-US" smtClean="0"/>
              <a:pPr/>
              <a:t>5/26/2026</a:t>
            </a:fld>
            <a:endParaRPr lang="en-US">
              <a:latin typeface="Century Gothic" panose="020B0502020202020204" pitchFamily="34" charset="0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C358F50-2F9A-A86E-8420-178AA24E5B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endParaRPr lang="en-US">
              <a:latin typeface="Century Gothic" panose="020B0502020202020204" pitchFamily="34" charset="0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43EE843-8225-25D4-0EDC-0E3835F97C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fld id="{982412DD-137C-F046-855E-9E13EFD9D68B}" type="slidenum">
              <a:rPr lang="en-US" smtClean="0"/>
              <a:pPr/>
              <a:t>‹#›</a:t>
            </a:fld>
            <a:endParaRPr lang="en-US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35784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Slide Teal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009B8A-CBC8-9367-F667-47EA139A75F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47773" y="2423261"/>
            <a:ext cx="5159604" cy="2387600"/>
          </a:xfrm>
          <a:prstGeom prst="rect">
            <a:avLst/>
          </a:prstGeom>
        </p:spPr>
        <p:txBody>
          <a:bodyPr anchor="b"/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66E68D0-3824-1CD4-85B0-6C62A547608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47773" y="4902936"/>
            <a:ext cx="11296454" cy="16557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578169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Vertical Text Teal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2503852-DF0B-EAC3-8655-4646F8AAA4E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496542-A709-E6FB-DC71-5C73844FD34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fld id="{BC7B66AA-9F62-F542-A592-85F8E273F675}" type="datetimeFigureOut">
              <a:rPr lang="en-US" smtClean="0"/>
              <a:pPr/>
              <a:t>5/26/2026</a:t>
            </a:fld>
            <a:endParaRPr lang="en-US">
              <a:latin typeface="Century Gothic" panose="020B0502020202020204" pitchFamily="34" charset="0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951BF7-2D46-A775-B292-76822D5763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endParaRPr lang="en-US">
              <a:latin typeface="Century Gothic" panose="020B0502020202020204" pitchFamily="34" charset="0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EC1D45-1117-06CF-535D-98C4FCF1F2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fld id="{982412DD-137C-F046-855E-9E13EFD9D68B}" type="slidenum">
              <a:rPr lang="en-US" smtClean="0"/>
              <a:pPr/>
              <a:t>‹#›</a:t>
            </a:fld>
            <a:endParaRPr lang="en-US">
              <a:latin typeface="Century Gothic" panose="020B0502020202020204" pitchFamily="34" charset="0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EF5F5242-F76C-B4F3-0408-2453B88DD2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99240"/>
            <a:ext cx="10515600" cy="69144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508534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Vertical Title and Text Teal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2324FF4-2376-7E8C-1ED4-EC2DEB20D16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999239"/>
            <a:ext cx="2628900" cy="5177723"/>
          </a:xfrm>
          <a:prstGeom prst="rect">
            <a:avLst/>
          </a:prstGeom>
        </p:spPr>
        <p:txBody>
          <a:bodyPr vert="eaVert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9C2A7E6-D0B7-7F08-38EB-ED4AA4F187B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999239"/>
            <a:ext cx="7734300" cy="5177723"/>
          </a:xfrm>
          <a:prstGeom prst="rect">
            <a:avLst/>
          </a:prstGeom>
        </p:spPr>
        <p:txBody>
          <a:bodyPr vert="eaVert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D3D358-334D-F82E-F936-39BC25D5EAD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fld id="{BC7B66AA-9F62-F542-A592-85F8E273F675}" type="datetimeFigureOut">
              <a:rPr lang="en-US" smtClean="0"/>
              <a:pPr/>
              <a:t>5/26/2026</a:t>
            </a:fld>
            <a:endParaRPr lang="en-US">
              <a:latin typeface="Century Gothic" panose="020B0502020202020204" pitchFamily="34" charset="0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6797F7-7E8D-8FE1-A519-589EF66F9C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endParaRPr lang="en-US">
              <a:latin typeface="Century Gothic" panose="020B0502020202020204" pitchFamily="34" charset="0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3E413A-BCAF-1615-81B3-B7926BDC91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fld id="{982412DD-137C-F046-855E-9E13EFD9D68B}" type="slidenum">
              <a:rPr lang="en-US" smtClean="0"/>
              <a:pPr/>
              <a:t>‹#›</a:t>
            </a:fld>
            <a:endParaRPr lang="en-US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695390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tro Slide Teal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E401D0-03AF-1031-D165-95933DAD5C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34922"/>
            <a:ext cx="10515600" cy="995915"/>
          </a:xfrm>
          <a:prstGeom prst="rect">
            <a:avLst/>
          </a:prstGeom>
        </p:spPr>
        <p:txBody>
          <a:bodyPr/>
          <a:lstStyle>
            <a:lvl1pPr algn="ctr">
              <a:defRPr sz="5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PH" dirty="0"/>
          </a:p>
        </p:txBody>
      </p:sp>
    </p:spTree>
    <p:extLst>
      <p:ext uri="{BB962C8B-B14F-4D97-AF65-F5344CB8AC3E}">
        <p14:creationId xmlns:p14="http://schemas.microsoft.com/office/powerpoint/2010/main" val="372269461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1804206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Slide Whit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009B8A-CBC8-9367-F667-47EA139A75F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47773" y="2423261"/>
            <a:ext cx="5159604" cy="2387600"/>
          </a:xfrm>
          <a:prstGeom prst="rect">
            <a:avLst/>
          </a:prstGeom>
        </p:spPr>
        <p:txBody>
          <a:bodyPr anchor="b"/>
          <a:lstStyle>
            <a:lvl1pPr algn="l">
              <a:defRPr sz="3600">
                <a:solidFill>
                  <a:srgbClr val="ABD037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66E68D0-3824-1CD4-85B0-6C62A547608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47773" y="4902936"/>
            <a:ext cx="11296454" cy="16557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890171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Title Slide Whit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009B8A-CBC8-9367-F667-47EA139A75F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47773" y="2423261"/>
            <a:ext cx="5159604" cy="2387600"/>
          </a:xfrm>
          <a:prstGeom prst="rect">
            <a:avLst/>
          </a:prstGeom>
        </p:spPr>
        <p:txBody>
          <a:bodyPr anchor="b"/>
          <a:lstStyle>
            <a:lvl1pPr algn="l">
              <a:defRPr sz="3600">
                <a:solidFill>
                  <a:srgbClr val="ABD037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66E68D0-3824-1CD4-85B0-6C62A547608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47773" y="4902936"/>
            <a:ext cx="11296454" cy="16557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253326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Whit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979B12-FDC5-751B-D1A0-DDC45DB8AF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99240"/>
            <a:ext cx="10515600" cy="69144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ABD037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EAF725-C128-347B-83E8-0F6E2FCD46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9AEA6A-8509-64A3-A526-82108E91EB2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</a:lstStyle>
          <a:p>
            <a:fld id="{BC7B66AA-9F62-F542-A592-85F8E273F675}" type="datetimeFigureOut">
              <a:rPr lang="en-US" smtClean="0"/>
              <a:pPr/>
              <a:t>5/26/2026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93FB9E-B006-28F9-365B-4D29E34642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</a:lstStyle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7B0CC8-449A-6315-875F-1268939498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</a:lstStyle>
          <a:p>
            <a:fld id="{982412DD-137C-F046-855E-9E13EFD9D68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484021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hit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E70448-53C3-83B0-50A0-80C5F3FA577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98E2B64-3CFE-0A8F-B52F-336D39A132E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86B21253-678D-85BE-1C1B-F604EC4A0D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99240"/>
            <a:ext cx="10515600" cy="69144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ABD037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DF8BF4EF-4D1B-1A13-A7DF-A4C8E2D743A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</a:lstStyle>
          <a:p>
            <a:fld id="{BC7B66AA-9F62-F542-A592-85F8E273F675}" type="datetimeFigureOut">
              <a:rPr lang="en-US" smtClean="0"/>
              <a:pPr/>
              <a:t>5/26/2026</a:t>
            </a:fld>
            <a:endParaRPr lang="en-US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7FE374F2-48D5-9D5A-7073-7770DDA92B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</a:lstStyle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FE4DE7BF-07BC-49C2-3073-D9CBE10826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</a:lstStyle>
          <a:p>
            <a:fld id="{982412DD-137C-F046-855E-9E13EFD9D68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61731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 Whit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FCD6961-8F86-B8A3-F937-EB27FA0F87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4CA8357-5840-324A-74BC-A5FF0FEE897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8491DEE-FC4A-9A14-D734-89D9646756B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F7DE9F8-2B4B-C2DD-01CA-FD79F4AA079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92E27302-DE3A-6B5D-C8E1-CD3BC98C9F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99240"/>
            <a:ext cx="10515600" cy="69144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ABD037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C09A3760-0BFF-E538-4AF3-F0436FD3537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</a:lstStyle>
          <a:p>
            <a:fld id="{BC7B66AA-9F62-F542-A592-85F8E273F675}" type="datetimeFigureOut">
              <a:rPr lang="en-US" smtClean="0"/>
              <a:pPr/>
              <a:t>5/26/2026</a:t>
            </a:fld>
            <a:endParaRPr lang="en-US"/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2A0DDF04-BD5C-F3B9-15F7-ABFDC683AA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</a:lstStyle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F8C7F983-5CB2-437A-44DE-B15A33EC77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</a:lstStyle>
          <a:p>
            <a:fld id="{982412DD-137C-F046-855E-9E13EFD9D68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591334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Whit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47620C19-3FE1-5530-7FDE-7E3B0970C6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99240"/>
            <a:ext cx="10515600" cy="69144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ABD037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E57FAA22-5992-72EA-AF36-C5E44DB91A2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</a:lstStyle>
          <a:p>
            <a:fld id="{BC7B66AA-9F62-F542-A592-85F8E273F675}" type="datetimeFigureOut">
              <a:rPr lang="en-US" smtClean="0"/>
              <a:pPr/>
              <a:t>5/26/2026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1A7E6DBE-14CD-D51C-F3F9-431F9B6E2F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</a:lstStyle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5E0DCE49-F4A8-CB5B-E5C9-E4C4F5BF7A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</a:lstStyle>
          <a:p>
            <a:fld id="{982412DD-137C-F046-855E-9E13EFD9D68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28991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Title Slide Teal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009B8A-CBC8-9367-F667-47EA139A75F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47773" y="2423261"/>
            <a:ext cx="5159604" cy="2387600"/>
          </a:xfrm>
          <a:prstGeom prst="rect">
            <a:avLst/>
          </a:prstGeom>
        </p:spPr>
        <p:txBody>
          <a:bodyPr anchor="b"/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66E68D0-3824-1CD4-85B0-6C62A547608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47773" y="4902936"/>
            <a:ext cx="11296454" cy="16557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288124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Whit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3">
            <a:extLst>
              <a:ext uri="{FF2B5EF4-FFF2-40B4-BE49-F238E27FC236}">
                <a16:creationId xmlns:a16="http://schemas.microsoft.com/office/drawing/2014/main" id="{84CD2B1A-2112-FF50-8C13-DDDB09D1C8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</a:lstStyle>
          <a:p>
            <a:fld id="{BC7B66AA-9F62-F542-A592-85F8E273F675}" type="datetimeFigureOut">
              <a:rPr lang="en-US" smtClean="0"/>
              <a:pPr/>
              <a:t>5/26/2026</a:t>
            </a:fld>
            <a:endParaRPr lang="en-US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7CCD0BB6-E981-E4A0-83F9-E4A1DADA59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</a:lstStyle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E735A225-C7FC-144F-5B6B-B935F7DB86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</a:lstStyle>
          <a:p>
            <a:fld id="{982412DD-137C-F046-855E-9E13EFD9D68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749388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 Whit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6D0E61-FC8F-2D73-C320-DA5141E4D1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87424"/>
            <a:ext cx="3932237" cy="1069975"/>
          </a:xfrm>
          <a:prstGeom prst="rect">
            <a:avLst/>
          </a:prstGeom>
        </p:spPr>
        <p:txBody>
          <a:bodyPr anchor="b"/>
          <a:lstStyle>
            <a:lvl1pPr>
              <a:defRPr sz="3200">
                <a:solidFill>
                  <a:srgbClr val="ABD037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DA1255-54F7-285E-E906-23B75946BB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chemeClr val="tx1"/>
                </a:solidFill>
              </a:defRPr>
            </a:lvl1pPr>
            <a:lvl2pPr>
              <a:defRPr sz="28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2F932B6-326F-023B-78F0-2F90BDA828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9D59D13-AE2B-C1C2-2F41-30EE790F598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</a:lstStyle>
          <a:p>
            <a:fld id="{BC7B66AA-9F62-F542-A592-85F8E273F675}" type="datetimeFigureOut">
              <a:rPr lang="en-US" smtClean="0"/>
              <a:pPr/>
              <a:t>5/26/2026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55305B9-C3FC-3F78-08A5-2B16709CF1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</a:lstStyle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9D83EB0-38BC-ADD3-6473-C7F718BB41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</a:lstStyle>
          <a:p>
            <a:fld id="{982412DD-137C-F046-855E-9E13EFD9D68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428039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 Whit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438FCA-231E-6F1B-DA37-038B2AA2FE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87424"/>
            <a:ext cx="3932237" cy="1069975"/>
          </a:xfrm>
          <a:prstGeom prst="rect">
            <a:avLst/>
          </a:prstGeom>
        </p:spPr>
        <p:txBody>
          <a:bodyPr anchor="b"/>
          <a:lstStyle>
            <a:lvl1pPr>
              <a:defRPr sz="3200">
                <a:solidFill>
                  <a:srgbClr val="ABD037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974A0C8-D6D0-F2F1-5059-26AB5DD781C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>
                <a:solidFill>
                  <a:schemeClr val="tx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B9F4B13-D74B-A61A-F68E-29195F9A783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1FD2313-098A-A3CC-9518-F683EF023E6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</a:lstStyle>
          <a:p>
            <a:fld id="{BC7B66AA-9F62-F542-A592-85F8E273F675}" type="datetimeFigureOut">
              <a:rPr lang="en-US" smtClean="0"/>
              <a:pPr/>
              <a:t>5/26/2026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C358F50-2F9A-A86E-8420-178AA24E5B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</a:lstStyle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43EE843-8225-25D4-0EDC-0E3835F97C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</a:lstStyle>
          <a:p>
            <a:fld id="{982412DD-137C-F046-855E-9E13EFD9D68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15818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 Whit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2503852-DF0B-EAC3-8655-4646F8AAA4E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496542-A709-E6FB-DC71-5C73844FD34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</a:lstStyle>
          <a:p>
            <a:fld id="{BC7B66AA-9F62-F542-A592-85F8E273F675}" type="datetimeFigureOut">
              <a:rPr lang="en-US" smtClean="0"/>
              <a:pPr/>
              <a:t>5/26/2026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951BF7-2D46-A775-B292-76822D5763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</a:lstStyle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EC1D45-1117-06CF-535D-98C4FCF1F2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</a:lstStyle>
          <a:p>
            <a:fld id="{982412DD-137C-F046-855E-9E13EFD9D68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EF5F5242-F76C-B4F3-0408-2453B88DD2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99240"/>
            <a:ext cx="10515600" cy="69144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ABD037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53214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 Whit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2324FF4-2376-7E8C-1ED4-EC2DEB20D16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999239"/>
            <a:ext cx="2628900" cy="5177723"/>
          </a:xfrm>
          <a:prstGeom prst="rect">
            <a:avLst/>
          </a:prstGeom>
        </p:spPr>
        <p:txBody>
          <a:bodyPr vert="eaVert"/>
          <a:lstStyle>
            <a:lvl1pPr>
              <a:defRPr>
                <a:solidFill>
                  <a:srgbClr val="ABD037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9C2A7E6-D0B7-7F08-38EB-ED4AA4F187B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999239"/>
            <a:ext cx="7734300" cy="5177723"/>
          </a:xfrm>
          <a:prstGeom prst="rect">
            <a:avLst/>
          </a:prstGeom>
        </p:spPr>
        <p:txBody>
          <a:bodyPr vert="eaVert"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D3D358-334D-F82E-F936-39BC25D5EAD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</a:lstStyle>
          <a:p>
            <a:fld id="{BC7B66AA-9F62-F542-A592-85F8E273F675}" type="datetimeFigureOut">
              <a:rPr lang="en-US" smtClean="0"/>
              <a:pPr/>
              <a:t>5/26/2026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6797F7-7E8D-8FE1-A519-589EF66F9C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</a:lstStyle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3E413A-BCAF-1615-81B3-B7926BDC91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</a:lstStyle>
          <a:p>
            <a:fld id="{982412DD-137C-F046-855E-9E13EFD9D68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916556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 Whit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979B12-FDC5-751B-D1A0-DDC45DB8AF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99240"/>
            <a:ext cx="10515600" cy="69144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ABD037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EAF725-C128-347B-83E8-0F6E2FCD46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9AEA6A-8509-64A3-A526-82108E91EB2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</a:lstStyle>
          <a:p>
            <a:fld id="{BC7B66AA-9F62-F542-A592-85F8E273F675}" type="datetimeFigureOut">
              <a:rPr lang="en-US" smtClean="0"/>
              <a:pPr/>
              <a:t>5/26/2026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93FB9E-B006-28F9-365B-4D29E34642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</a:lstStyle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7B0CC8-449A-6315-875F-1268939498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</a:lstStyle>
          <a:p>
            <a:fld id="{982412DD-137C-F046-855E-9E13EFD9D68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296581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 Whit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E70448-53C3-83B0-50A0-80C5F3FA577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98E2B64-3CFE-0A8F-B52F-336D39A132E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86B21253-678D-85BE-1C1B-F604EC4A0D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99240"/>
            <a:ext cx="10515600" cy="69144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ABD037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DF8BF4EF-4D1B-1A13-A7DF-A4C8E2D743A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</a:lstStyle>
          <a:p>
            <a:fld id="{BC7B66AA-9F62-F542-A592-85F8E273F675}" type="datetimeFigureOut">
              <a:rPr lang="en-US" smtClean="0"/>
              <a:pPr/>
              <a:t>5/26/2026</a:t>
            </a:fld>
            <a:endParaRPr lang="en-US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7FE374F2-48D5-9D5A-7073-7770DDA92B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</a:lstStyle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FE4DE7BF-07BC-49C2-3073-D9CBE10826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</a:lstStyle>
          <a:p>
            <a:fld id="{982412DD-137C-F046-855E-9E13EFD9D68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92292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Whit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FCD6961-8F86-B8A3-F937-EB27FA0F87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4CA8357-5840-324A-74BC-A5FF0FEE897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8491DEE-FC4A-9A14-D734-89D9646756B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F7DE9F8-2B4B-C2DD-01CA-FD79F4AA079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92E27302-DE3A-6B5D-C8E1-CD3BC98C9F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99240"/>
            <a:ext cx="10515600" cy="69144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ABD037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C09A3760-0BFF-E538-4AF3-F0436FD3537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</a:lstStyle>
          <a:p>
            <a:fld id="{BC7B66AA-9F62-F542-A592-85F8E273F675}" type="datetimeFigureOut">
              <a:rPr lang="en-US" smtClean="0"/>
              <a:pPr/>
              <a:t>5/26/2026</a:t>
            </a:fld>
            <a:endParaRPr lang="en-US"/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2A0DDF04-BD5C-F3B9-15F7-ABFDC683AA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</a:lstStyle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F8C7F983-5CB2-437A-44DE-B15A33EC77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</a:lstStyle>
          <a:p>
            <a:fld id="{982412DD-137C-F046-855E-9E13EFD9D68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704332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 Whit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47620C19-3FE1-5530-7FDE-7E3B0970C6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99240"/>
            <a:ext cx="10515600" cy="69144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ABD037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E57FAA22-5992-72EA-AF36-C5E44DB91A2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</a:lstStyle>
          <a:p>
            <a:fld id="{BC7B66AA-9F62-F542-A592-85F8E273F675}" type="datetimeFigureOut">
              <a:rPr lang="en-US" smtClean="0"/>
              <a:pPr/>
              <a:t>5/26/2026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1A7E6DBE-14CD-D51C-F3F9-431F9B6E2F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</a:lstStyle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5E0DCE49-F4A8-CB5B-E5C9-E4C4F5BF7A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</a:lstStyle>
          <a:p>
            <a:fld id="{982412DD-137C-F046-855E-9E13EFD9D68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822910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 Whit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3">
            <a:extLst>
              <a:ext uri="{FF2B5EF4-FFF2-40B4-BE49-F238E27FC236}">
                <a16:creationId xmlns:a16="http://schemas.microsoft.com/office/drawing/2014/main" id="{84CD2B1A-2112-FF50-8C13-DDDB09D1C8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</a:lstStyle>
          <a:p>
            <a:fld id="{BC7B66AA-9F62-F542-A592-85F8E273F675}" type="datetimeFigureOut">
              <a:rPr lang="en-US" smtClean="0"/>
              <a:pPr/>
              <a:t>5/26/2026</a:t>
            </a:fld>
            <a:endParaRPr lang="en-US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7CCD0BB6-E981-E4A0-83F9-E4A1DADA59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</a:lstStyle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E735A225-C7FC-144F-5B6B-B935F7DB86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</a:lstStyle>
          <a:p>
            <a:fld id="{982412DD-137C-F046-855E-9E13EFD9D68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97862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Teal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979B12-FDC5-751B-D1A0-DDC45DB8AF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99240"/>
            <a:ext cx="10515600" cy="69144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EAF725-C128-347B-83E8-0F6E2FCD46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9AEA6A-8509-64A3-A526-82108E91EB2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fld id="{BC7B66AA-9F62-F542-A592-85F8E273F675}" type="datetimeFigureOut">
              <a:rPr lang="en-US" smtClean="0"/>
              <a:pPr/>
              <a:t>5/26/2026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93FB9E-B006-28F9-365B-4D29E34642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endParaRPr lang="en-US">
              <a:solidFill>
                <a:schemeClr val="bg1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7B0CC8-449A-6315-875F-1268939498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fld id="{982412DD-137C-F046-855E-9E13EFD9D68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870906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1_Content with Caption Whit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6D0E61-FC8F-2D73-C320-DA5141E4D1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87424"/>
            <a:ext cx="3932237" cy="1069975"/>
          </a:xfrm>
          <a:prstGeom prst="rect">
            <a:avLst/>
          </a:prstGeom>
        </p:spPr>
        <p:txBody>
          <a:bodyPr anchor="b"/>
          <a:lstStyle>
            <a:lvl1pPr>
              <a:defRPr sz="3200">
                <a:solidFill>
                  <a:srgbClr val="ABD037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DA1255-54F7-285E-E906-23B75946BB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chemeClr val="tx1"/>
                </a:solidFill>
              </a:defRPr>
            </a:lvl1pPr>
            <a:lvl2pPr>
              <a:defRPr sz="28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2F932B6-326F-023B-78F0-2F90BDA828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9D59D13-AE2B-C1C2-2F41-30EE790F598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</a:lstStyle>
          <a:p>
            <a:fld id="{BC7B66AA-9F62-F542-A592-85F8E273F675}" type="datetimeFigureOut">
              <a:rPr lang="en-US" smtClean="0"/>
              <a:pPr/>
              <a:t>5/26/2026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55305B9-C3FC-3F78-08A5-2B16709CF1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</a:lstStyle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9D83EB0-38BC-ADD3-6473-C7F718BB41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</a:lstStyle>
          <a:p>
            <a:fld id="{982412DD-137C-F046-855E-9E13EFD9D68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111188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1_Picture with Caption Whit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438FCA-231E-6F1B-DA37-038B2AA2FE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87424"/>
            <a:ext cx="3932237" cy="1069975"/>
          </a:xfrm>
          <a:prstGeom prst="rect">
            <a:avLst/>
          </a:prstGeom>
        </p:spPr>
        <p:txBody>
          <a:bodyPr anchor="b"/>
          <a:lstStyle>
            <a:lvl1pPr>
              <a:defRPr sz="3200">
                <a:solidFill>
                  <a:srgbClr val="ABD037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974A0C8-D6D0-F2F1-5059-26AB5DD781C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>
                <a:solidFill>
                  <a:schemeClr val="tx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B9F4B13-D74B-A61A-F68E-29195F9A783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1FD2313-098A-A3CC-9518-F683EF023E6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</a:lstStyle>
          <a:p>
            <a:fld id="{BC7B66AA-9F62-F542-A592-85F8E273F675}" type="datetimeFigureOut">
              <a:rPr lang="en-US" smtClean="0"/>
              <a:pPr/>
              <a:t>5/26/2026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C358F50-2F9A-A86E-8420-178AA24E5B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</a:lstStyle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43EE843-8225-25D4-0EDC-0E3835F97C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</a:lstStyle>
          <a:p>
            <a:fld id="{982412DD-137C-F046-855E-9E13EFD9D68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63060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Vertical Text Whit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2503852-DF0B-EAC3-8655-4646F8AAA4E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496542-A709-E6FB-DC71-5C73844FD34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</a:lstStyle>
          <a:p>
            <a:fld id="{BC7B66AA-9F62-F542-A592-85F8E273F675}" type="datetimeFigureOut">
              <a:rPr lang="en-US" smtClean="0"/>
              <a:pPr/>
              <a:t>5/26/2026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951BF7-2D46-A775-B292-76822D5763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</a:lstStyle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EC1D45-1117-06CF-535D-98C4FCF1F2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</a:lstStyle>
          <a:p>
            <a:fld id="{982412DD-137C-F046-855E-9E13EFD9D68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EF5F5242-F76C-B4F3-0408-2453B88DD2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99240"/>
            <a:ext cx="10515600" cy="69144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ABD037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266479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Vertical Title and Text Whit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2324FF4-2376-7E8C-1ED4-EC2DEB20D16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999239"/>
            <a:ext cx="2628900" cy="5177723"/>
          </a:xfrm>
          <a:prstGeom prst="rect">
            <a:avLst/>
          </a:prstGeom>
        </p:spPr>
        <p:txBody>
          <a:bodyPr vert="eaVert"/>
          <a:lstStyle>
            <a:lvl1pPr>
              <a:defRPr>
                <a:solidFill>
                  <a:srgbClr val="ABD037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9C2A7E6-D0B7-7F08-38EB-ED4AA4F187B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999239"/>
            <a:ext cx="7734300" cy="5177723"/>
          </a:xfrm>
          <a:prstGeom prst="rect">
            <a:avLst/>
          </a:prstGeom>
        </p:spPr>
        <p:txBody>
          <a:bodyPr vert="eaVert"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D3D358-334D-F82E-F936-39BC25D5EAD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</a:lstStyle>
          <a:p>
            <a:fld id="{BC7B66AA-9F62-F542-A592-85F8E273F675}" type="datetimeFigureOut">
              <a:rPr lang="en-US" smtClean="0"/>
              <a:pPr/>
              <a:t>5/26/2026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6797F7-7E8D-8FE1-A519-589EF66F9C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</a:lstStyle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3E413A-BCAF-1615-81B3-B7926BDC91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</a:lstStyle>
          <a:p>
            <a:fld id="{982412DD-137C-F046-855E-9E13EFD9D68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957101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tro Slide Whit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E401D0-03AF-1031-D165-95933DAD5C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34922"/>
            <a:ext cx="10515600" cy="995915"/>
          </a:xfrm>
          <a:prstGeom prst="rect">
            <a:avLst/>
          </a:prstGeom>
        </p:spPr>
        <p:txBody>
          <a:bodyPr/>
          <a:lstStyle>
            <a:lvl1pPr algn="ctr">
              <a:defRPr sz="5400">
                <a:solidFill>
                  <a:srgbClr val="ABD037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PH" dirty="0"/>
          </a:p>
        </p:txBody>
      </p:sp>
    </p:spTree>
    <p:extLst>
      <p:ext uri="{BB962C8B-B14F-4D97-AF65-F5344CB8AC3E}">
        <p14:creationId xmlns:p14="http://schemas.microsoft.com/office/powerpoint/2010/main" val="30825769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Teal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E70448-53C3-83B0-50A0-80C5F3FA577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98E2B64-3CFE-0A8F-B52F-336D39A132E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86B21253-678D-85BE-1C1B-F604EC4A0D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99240"/>
            <a:ext cx="10515600" cy="69144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DF8BF4EF-4D1B-1A13-A7DF-A4C8E2D743A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fld id="{BC7B66AA-9F62-F542-A592-85F8E273F675}" type="datetimeFigureOut">
              <a:rPr lang="en-US" smtClean="0"/>
              <a:pPr/>
              <a:t>5/26/2026</a:t>
            </a:fld>
            <a:endParaRPr lang="en-US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7FE374F2-48D5-9D5A-7073-7770DDA92B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endParaRPr lang="en-US">
              <a:solidFill>
                <a:schemeClr val="bg1"/>
              </a:solidFill>
            </a:endParaRP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FE4DE7BF-07BC-49C2-3073-D9CBE10826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fld id="{982412DD-137C-F046-855E-9E13EFD9D68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35471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 Teal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FCD6961-8F86-B8A3-F937-EB27FA0F87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4CA8357-5840-324A-74BC-A5FF0FEE897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8491DEE-FC4A-9A14-D734-89D9646756B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F7DE9F8-2B4B-C2DD-01CA-FD79F4AA079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92E27302-DE3A-6B5D-C8E1-CD3BC98C9F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99240"/>
            <a:ext cx="10515600" cy="69144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C09A3760-0BFF-E538-4AF3-F0436FD3537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fld id="{BC7B66AA-9F62-F542-A592-85F8E273F675}" type="datetimeFigureOut">
              <a:rPr lang="en-US" smtClean="0"/>
              <a:pPr/>
              <a:t>5/26/2026</a:t>
            </a:fld>
            <a:endParaRPr lang="en-US"/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2A0DDF04-BD5C-F3B9-15F7-ABFDC683AA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endParaRPr lang="en-US">
              <a:solidFill>
                <a:schemeClr val="bg1"/>
              </a:solidFill>
            </a:endParaRP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F8C7F983-5CB2-437A-44DE-B15A33EC77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fld id="{982412DD-137C-F046-855E-9E13EFD9D68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4154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Teal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47620C19-3FE1-5530-7FDE-7E3B0970C6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99240"/>
            <a:ext cx="10515600" cy="69144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E57FAA22-5992-72EA-AF36-C5E44DB91A2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fld id="{BC7B66AA-9F62-F542-A592-85F8E273F675}" type="datetimeFigureOut">
              <a:rPr lang="en-US" smtClean="0"/>
              <a:pPr/>
              <a:t>5/26/2026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1A7E6DBE-14CD-D51C-F3F9-431F9B6E2F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endParaRPr lang="en-US">
              <a:solidFill>
                <a:schemeClr val="bg1"/>
              </a:solidFill>
            </a:endParaRP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5E0DCE49-F4A8-CB5B-E5C9-E4C4F5BF7A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fld id="{982412DD-137C-F046-855E-9E13EFD9D68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1250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Teal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3">
            <a:extLst>
              <a:ext uri="{FF2B5EF4-FFF2-40B4-BE49-F238E27FC236}">
                <a16:creationId xmlns:a16="http://schemas.microsoft.com/office/drawing/2014/main" id="{84CD2B1A-2112-FF50-8C13-DDDB09D1C8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fld id="{BC7B66AA-9F62-F542-A592-85F8E273F675}" type="datetimeFigureOut">
              <a:rPr lang="en-US" smtClean="0"/>
              <a:pPr/>
              <a:t>5/26/2026</a:t>
            </a:fld>
            <a:endParaRPr lang="en-US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7CCD0BB6-E981-E4A0-83F9-E4A1DADA59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endParaRPr lang="en-US">
              <a:solidFill>
                <a:schemeClr val="bg1"/>
              </a:solidFill>
            </a:endParaRP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E735A225-C7FC-144F-5B6B-B935F7DB86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fld id="{982412DD-137C-F046-855E-9E13EFD9D68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66007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 Teal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6D0E61-FC8F-2D73-C320-DA5141E4D1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87424"/>
            <a:ext cx="3932237" cy="1069975"/>
          </a:xfrm>
          <a:prstGeom prst="rect">
            <a:avLst/>
          </a:prstGeom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DA1255-54F7-285E-E906-23B75946BB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chemeClr val="bg1"/>
                </a:solidFill>
              </a:defRPr>
            </a:lvl1pPr>
            <a:lvl2pPr>
              <a:defRPr sz="2800">
                <a:solidFill>
                  <a:schemeClr val="bg1"/>
                </a:solidFill>
              </a:defRPr>
            </a:lvl2pPr>
            <a:lvl3pPr>
              <a:defRPr sz="2400">
                <a:solidFill>
                  <a:schemeClr val="bg1"/>
                </a:solidFill>
              </a:defRPr>
            </a:lvl3pPr>
            <a:lvl4pPr>
              <a:defRPr sz="2000">
                <a:solidFill>
                  <a:schemeClr val="bg1"/>
                </a:solidFill>
              </a:defRPr>
            </a:lvl4pPr>
            <a:lvl5pPr>
              <a:defRPr sz="2000">
                <a:solidFill>
                  <a:schemeClr val="bg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2F932B6-326F-023B-78F0-2F90BDA828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9D59D13-AE2B-C1C2-2F41-30EE790F598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fld id="{BC7B66AA-9F62-F542-A592-85F8E273F675}" type="datetimeFigureOut">
              <a:rPr lang="en-US" smtClean="0"/>
              <a:pPr/>
              <a:t>5/26/2026</a:t>
            </a:fld>
            <a:endParaRPr lang="en-US">
              <a:latin typeface="Century Gothic" panose="020B0502020202020204" pitchFamily="34" charset="0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55305B9-C3FC-3F78-08A5-2B16709CF1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endParaRPr lang="en-US">
              <a:latin typeface="Century Gothic" panose="020B0502020202020204" pitchFamily="34" charset="0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9D83EB0-38BC-ADD3-6473-C7F718BB41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fld id="{982412DD-137C-F046-855E-9E13EFD9D68B}" type="slidenum">
              <a:rPr lang="en-US" smtClean="0"/>
              <a:pPr/>
              <a:t>‹#›</a:t>
            </a:fld>
            <a:endParaRPr lang="en-US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3840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1.jp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slideLayout" Target="../slideLayouts/slideLayout35.xml"/><Relationship Id="rId18" Type="http://schemas.openxmlformats.org/officeDocument/2006/relationships/slideLayout" Target="../slideLayouts/slideLayout40.xml"/><Relationship Id="rId3" Type="http://schemas.openxmlformats.org/officeDocument/2006/relationships/slideLayout" Target="../slideLayouts/slideLayout25.xml"/><Relationship Id="rId21" Type="http://schemas.openxmlformats.org/officeDocument/2006/relationships/slideLayout" Target="../slideLayouts/slideLayout43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17" Type="http://schemas.openxmlformats.org/officeDocument/2006/relationships/slideLayout" Target="../slideLayouts/slideLayout39.xml"/><Relationship Id="rId2" Type="http://schemas.openxmlformats.org/officeDocument/2006/relationships/slideLayout" Target="../slideLayouts/slideLayout24.xml"/><Relationship Id="rId16" Type="http://schemas.openxmlformats.org/officeDocument/2006/relationships/slideLayout" Target="../slideLayouts/slideLayout38.xml"/><Relationship Id="rId20" Type="http://schemas.openxmlformats.org/officeDocument/2006/relationships/slideLayout" Target="../slideLayouts/slideLayout42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24" Type="http://schemas.openxmlformats.org/officeDocument/2006/relationships/image" Target="../media/image7.jpg"/><Relationship Id="rId5" Type="http://schemas.openxmlformats.org/officeDocument/2006/relationships/slideLayout" Target="../slideLayouts/slideLayout27.xml"/><Relationship Id="rId15" Type="http://schemas.openxmlformats.org/officeDocument/2006/relationships/slideLayout" Target="../slideLayouts/slideLayout37.xml"/><Relationship Id="rId23" Type="http://schemas.openxmlformats.org/officeDocument/2006/relationships/theme" Target="../theme/theme2.xml"/><Relationship Id="rId10" Type="http://schemas.openxmlformats.org/officeDocument/2006/relationships/slideLayout" Target="../slideLayouts/slideLayout32.xml"/><Relationship Id="rId19" Type="http://schemas.openxmlformats.org/officeDocument/2006/relationships/slideLayout" Target="../slideLayouts/slideLayout41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slideLayout" Target="../slideLayouts/slideLayout36.xml"/><Relationship Id="rId22" Type="http://schemas.openxmlformats.org/officeDocument/2006/relationships/slideLayout" Target="../slideLayouts/slideLayout4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96146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61" r:id="rId3"/>
    <p:sldLayoutId id="2147483650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95" r:id="rId13"/>
    <p:sldLayoutId id="2147483696" r:id="rId14"/>
    <p:sldLayoutId id="2147483697" r:id="rId15"/>
    <p:sldLayoutId id="2147483698" r:id="rId16"/>
    <p:sldLayoutId id="2147483699" r:id="rId17"/>
    <p:sldLayoutId id="2147483700" r:id="rId18"/>
    <p:sldLayoutId id="2147483701" r:id="rId19"/>
    <p:sldLayoutId id="2147483702" r:id="rId20"/>
    <p:sldLayoutId id="2147483703" r:id="rId21"/>
    <p:sldLayoutId id="2147483693" r:id="rId2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Century Gothic" panose="020B0502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2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3956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  <p:sldLayoutId id="2147483683" r:id="rId12"/>
    <p:sldLayoutId id="2147483704" r:id="rId13"/>
    <p:sldLayoutId id="2147483705" r:id="rId14"/>
    <p:sldLayoutId id="2147483706" r:id="rId15"/>
    <p:sldLayoutId id="2147483707" r:id="rId16"/>
    <p:sldLayoutId id="2147483708" r:id="rId17"/>
    <p:sldLayoutId id="2147483709" r:id="rId18"/>
    <p:sldLayoutId id="2147483710" r:id="rId19"/>
    <p:sldLayoutId id="2147483711" r:id="rId20"/>
    <p:sldLayoutId id="2147483712" r:id="rId21"/>
    <p:sldLayoutId id="2147483694" r:id="rId2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Century Gothic" panose="020B0502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699241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220B86-25CF-29E8-5BED-D29BDE6761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B90FD9-6720-9C1C-00FA-98CA188BE8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42648519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C3909A-71D7-4BE4-879C-5596F5C0BD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DB668E2-03C4-9E12-54E5-0EF626B38C7B}"/>
              </a:ext>
            </a:extLst>
          </p:cNvPr>
          <p:cNvSpPr txBox="1"/>
          <p:nvPr/>
        </p:nvSpPr>
        <p:spPr>
          <a:xfrm>
            <a:off x="757237" y="1413718"/>
            <a:ext cx="851226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latin typeface="Century Gothic" panose="020B0502020202020204" pitchFamily="34" charset="0"/>
              </a:rPr>
              <a:t>Header Font: Century Gothic Bold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F9126E8-28C5-078E-7426-BA9C84EDA410}"/>
              </a:ext>
            </a:extLst>
          </p:cNvPr>
          <p:cNvSpPr txBox="1"/>
          <p:nvPr/>
        </p:nvSpPr>
        <p:spPr>
          <a:xfrm>
            <a:off x="757237" y="2233672"/>
            <a:ext cx="873829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>
                <a:latin typeface="Century Gothic" panose="020B0502020202020204" pitchFamily="34" charset="0"/>
              </a:rPr>
              <a:t>Body Font: Century Gothic Regular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D89AEAE-D83B-8BA1-3E22-992A0B54AE81}"/>
              </a:ext>
            </a:extLst>
          </p:cNvPr>
          <p:cNvSpPr/>
          <p:nvPr/>
        </p:nvSpPr>
        <p:spPr>
          <a:xfrm>
            <a:off x="885825" y="3429000"/>
            <a:ext cx="1500187" cy="1500187"/>
          </a:xfrm>
          <a:prstGeom prst="rect">
            <a:avLst/>
          </a:prstGeom>
          <a:solidFill>
            <a:srgbClr val="007697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F84E7A3-121F-3FC2-1DE9-46BA0D20ABDC}"/>
              </a:ext>
            </a:extLst>
          </p:cNvPr>
          <p:cNvSpPr/>
          <p:nvPr/>
        </p:nvSpPr>
        <p:spPr>
          <a:xfrm>
            <a:off x="2728913" y="3429000"/>
            <a:ext cx="1500187" cy="1500187"/>
          </a:xfrm>
          <a:prstGeom prst="rect">
            <a:avLst/>
          </a:prstGeom>
          <a:solidFill>
            <a:srgbClr val="ABD03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1332B92-84BC-2942-D2E9-93DE237A3DF9}"/>
              </a:ext>
            </a:extLst>
          </p:cNvPr>
          <p:cNvSpPr txBox="1"/>
          <p:nvPr/>
        </p:nvSpPr>
        <p:spPr>
          <a:xfrm>
            <a:off x="885825" y="5084117"/>
            <a:ext cx="142539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Century Gothic" panose="020B0502020202020204" pitchFamily="34" charset="0"/>
              </a:rPr>
              <a:t>#</a:t>
            </a:r>
            <a:r>
              <a:rPr lang="en-AU" sz="2400" dirty="0">
                <a:effectLst/>
                <a:latin typeface="Century Gothic" panose="020B0502020202020204" pitchFamily="34" charset="0"/>
              </a:rPr>
              <a:t>007698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C47532B-8D1A-9952-6783-E49E7041CBF4}"/>
              </a:ext>
            </a:extLst>
          </p:cNvPr>
          <p:cNvSpPr txBox="1"/>
          <p:nvPr/>
        </p:nvSpPr>
        <p:spPr>
          <a:xfrm>
            <a:off x="2752024" y="5084117"/>
            <a:ext cx="1591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400" dirty="0">
                <a:effectLst/>
                <a:latin typeface="Century Gothic" panose="020B0502020202020204" pitchFamily="34" charset="0"/>
              </a:rPr>
              <a:t>#</a:t>
            </a:r>
            <a:r>
              <a:rPr lang="en-AU" sz="2400" dirty="0">
                <a:latin typeface="Century Gothic" panose="020B0502020202020204" pitchFamily="34" charset="0"/>
              </a:rPr>
              <a:t>ABD037</a:t>
            </a:r>
            <a:endParaRPr lang="en-AU" sz="2400" dirty="0">
              <a:effectLst/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99267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209603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E6AD6061-744C-D9B6-DCCD-27D4B46B1DF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9" name="Subtitle 8">
            <a:extLst>
              <a:ext uri="{FF2B5EF4-FFF2-40B4-BE49-F238E27FC236}">
                <a16:creationId xmlns:a16="http://schemas.microsoft.com/office/drawing/2014/main" id="{F1F1F87B-E868-1BDC-D587-6A04F96041F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15024365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6A757C-3FFC-1D16-CA19-56747B8D86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DBCC97BE-3E86-C1AF-212E-6FB1BCB3DF5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11" name="Subtitle 10">
            <a:extLst>
              <a:ext uri="{FF2B5EF4-FFF2-40B4-BE49-F238E27FC236}">
                <a16:creationId xmlns:a16="http://schemas.microsoft.com/office/drawing/2014/main" id="{1E2B9F83-8E4A-1FAA-D141-E5E47CB5DAF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38615707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DF0D4F-CBE9-2B89-A3CD-D643E9AC73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0F4AFEE-37E0-F8BB-29A9-10D73C16946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C970BCDF-3FCD-4E10-FED0-29450C5CE06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4494410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ED24E4-E8BF-B33C-D1A8-24665CEA2D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1A72ABA-1DDF-3FC4-3DFC-3E3CFA0CB8A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7EBF80E9-5A05-E873-3C78-F31089770B0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12194513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1DD7310-B602-CC6D-B4C8-A56C17865B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0E0C4B5-4F1B-54B6-3ABF-079B1A70B9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8791535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FDCF906-C5B0-2DB6-4651-235111A1C5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AF89A49-8AF5-CF86-ADB9-D06FFB8DCF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19296998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AECBBA5-9CC6-2724-8990-5D419DF020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PH" dirty="0"/>
          </a:p>
        </p:txBody>
      </p:sp>
    </p:spTree>
    <p:extLst>
      <p:ext uri="{BB962C8B-B14F-4D97-AF65-F5344CB8AC3E}">
        <p14:creationId xmlns:p14="http://schemas.microsoft.com/office/powerpoint/2010/main" val="3937723496"/>
      </p:ext>
    </p:extLst>
  </p:cSld>
  <p:clrMapOvr>
    <a:masterClrMapping/>
  </p:clrMapOvr>
</p:sld>
</file>

<file path=ppt/theme/theme1.xml><?xml version="1.0" encoding="utf-8"?>
<a:theme xmlns:a="http://schemas.openxmlformats.org/drawingml/2006/main" name="WA26_Template Teal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WA26_Template Whit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>
  <clbl:label id="{7cbf2ee6-7391-4c03-b07a-3137c8a2243c}" enabled="1" method="Standard" siteId="{ac144e41-8001-48f0-9e1c-170716ed06b6}" contentBits="1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80</TotalTime>
  <Words>16</Words>
  <Application>Microsoft Office PowerPoint</Application>
  <PresentationFormat>Widescreen</PresentationFormat>
  <Paragraphs>4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Calibri</vt:lpstr>
      <vt:lpstr>Century Gothic</vt:lpstr>
      <vt:lpstr>WA26_Template Teal</vt:lpstr>
      <vt:lpstr>WA26_Template White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Belle Wangsomnuk</dc:creator>
  <cp:lastModifiedBy>Shawn Michael Arellano</cp:lastModifiedBy>
  <cp:revision>10</cp:revision>
  <dcterms:created xsi:type="dcterms:W3CDTF">2023-05-29T02:43:27Z</dcterms:created>
  <dcterms:modified xsi:type="dcterms:W3CDTF">2026-05-26T01:37:40Z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7cbf2ee6-7391-4c03-b07a-3137c8a2243c_Enabled">
    <vt:lpwstr>true</vt:lpwstr>
  </property>
  <property fmtid="{D5CDD505-2E9C-101B-9397-08002B2CF9AE}" pid="3" name="MSIP_Label_7cbf2ee6-7391-4c03-b07a-3137c8a2243c_SetDate">
    <vt:lpwstr>2023-05-29T03:08:35Z</vt:lpwstr>
  </property>
  <property fmtid="{D5CDD505-2E9C-101B-9397-08002B2CF9AE}" pid="4" name="MSIP_Label_7cbf2ee6-7391-4c03-b07a-3137c8a2243c_Method">
    <vt:lpwstr>Standard</vt:lpwstr>
  </property>
  <property fmtid="{D5CDD505-2E9C-101B-9397-08002B2CF9AE}" pid="5" name="MSIP_Label_7cbf2ee6-7391-4c03-b07a-3137c8a2243c_Name">
    <vt:lpwstr>Internal</vt:lpwstr>
  </property>
  <property fmtid="{D5CDD505-2E9C-101B-9397-08002B2CF9AE}" pid="6" name="MSIP_Label_7cbf2ee6-7391-4c03-b07a-3137c8a2243c_SiteId">
    <vt:lpwstr>ac144e41-8001-48f0-9e1c-170716ed06b6</vt:lpwstr>
  </property>
  <property fmtid="{D5CDD505-2E9C-101B-9397-08002B2CF9AE}" pid="7" name="MSIP_Label_7cbf2ee6-7391-4c03-b07a-3137c8a2243c_ActionId">
    <vt:lpwstr>9f4bdc6a-6b89-497d-ae2f-563efb503b89</vt:lpwstr>
  </property>
  <property fmtid="{D5CDD505-2E9C-101B-9397-08002B2CF9AE}" pid="8" name="MSIP_Label_7cbf2ee6-7391-4c03-b07a-3137c8a2243c_ContentBits">
    <vt:lpwstr>1</vt:lpwstr>
  </property>
  <property fmtid="{D5CDD505-2E9C-101B-9397-08002B2CF9AE}" pid="9" name="ClassificationContentMarkingHeaderLocations">
    <vt:lpwstr>Office Theme:8</vt:lpwstr>
  </property>
  <property fmtid="{D5CDD505-2E9C-101B-9397-08002B2CF9AE}" pid="10" name="ClassificationContentMarkingHeaderText">
    <vt:lpwstr>Internal use</vt:lpwstr>
  </property>
</Properties>
</file>