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698"/>
    <a:srgbClr val="ABD037"/>
    <a:srgbClr val="FFCE07"/>
    <a:srgbClr val="C19B6D"/>
    <a:srgbClr val="A6A1C1"/>
    <a:srgbClr val="F8BCC3"/>
    <a:srgbClr val="AD1677"/>
    <a:srgbClr val="EA0B50"/>
    <a:srgbClr val="000C46"/>
    <a:srgbClr val="000D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65"/>
    <p:restoredTop sz="94675"/>
  </p:normalViewPr>
  <p:slideViewPr>
    <p:cSldViewPr snapToGrid="0" snapToObjects="1">
      <p:cViewPr varScale="1">
        <p:scale>
          <a:sx n="17" d="100"/>
          <a:sy n="17" d="100"/>
        </p:scale>
        <p:origin x="223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3BCAEF-7B45-B3BA-7C8C-37B17DEE28AB}"/>
              </a:ext>
            </a:extLst>
          </p:cNvPr>
          <p:cNvSpPr>
            <a:spLocks noGrp="1"/>
          </p:cNvSpPr>
          <p:nvPr>
            <p:ph type="title" hasCustomPrompt="1"/>
          </p:nvPr>
        </p:nvSpPr>
        <p:spPr>
          <a:xfrm>
            <a:off x="1175779" y="8981077"/>
            <a:ext cx="27923657" cy="2071603"/>
          </a:xfrm>
        </p:spPr>
        <p:txBody>
          <a:bodyPr anchor="ctr">
            <a:normAutofit/>
          </a:bodyPr>
          <a:lstStyle>
            <a:lvl1pPr algn="ctr">
              <a:defRPr sz="9600" b="1" i="0">
                <a:solidFill>
                  <a:srgbClr val="A6A1C1"/>
                </a:solidFill>
                <a:latin typeface="Univia Pro" pitchFamily="2" charset="77"/>
                <a:cs typeface="Arial" panose="020B0604020202020204" pitchFamily="34" charset="0"/>
              </a:defRPr>
            </a:lvl1pPr>
          </a:lstStyle>
          <a:p>
            <a:r>
              <a:rPr lang="en-US" dirty="0"/>
              <a:t>Title</a:t>
            </a:r>
          </a:p>
        </p:txBody>
      </p:sp>
      <p:sp>
        <p:nvSpPr>
          <p:cNvPr id="7" name="Content Placeholder 2">
            <a:extLst>
              <a:ext uri="{FF2B5EF4-FFF2-40B4-BE49-F238E27FC236}">
                <a16:creationId xmlns:a16="http://schemas.microsoft.com/office/drawing/2014/main" id="{DD269445-ABAD-0809-F695-135C9D80C988}"/>
              </a:ext>
            </a:extLst>
          </p:cNvPr>
          <p:cNvSpPr>
            <a:spLocks noGrp="1"/>
          </p:cNvSpPr>
          <p:nvPr>
            <p:ph idx="1"/>
          </p:nvPr>
        </p:nvSpPr>
        <p:spPr>
          <a:xfrm>
            <a:off x="1175775" y="13946483"/>
            <a:ext cx="27923658" cy="7408817"/>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9" name="Text Placeholder 10">
            <a:extLst>
              <a:ext uri="{FF2B5EF4-FFF2-40B4-BE49-F238E27FC236}">
                <a16:creationId xmlns:a16="http://schemas.microsoft.com/office/drawing/2014/main" id="{DA961027-51EC-E7F1-432B-F5B2494CA01F}"/>
              </a:ext>
            </a:extLst>
          </p:cNvPr>
          <p:cNvSpPr>
            <a:spLocks noGrp="1"/>
          </p:cNvSpPr>
          <p:nvPr>
            <p:ph type="body" sz="quarter" idx="13" hasCustomPrompt="1"/>
          </p:nvPr>
        </p:nvSpPr>
        <p:spPr>
          <a:xfrm>
            <a:off x="1175777" y="11140161"/>
            <a:ext cx="27923657" cy="1077311"/>
          </a:xfrm>
        </p:spPr>
        <p:txBody>
          <a:bodyPr anchor="ctr">
            <a:normAutofit/>
          </a:bodyPr>
          <a:lstStyle>
            <a:lvl1pPr marL="0" indent="0" algn="ctr">
              <a:buNone/>
              <a:defRPr sz="6000" b="0" i="0">
                <a:solidFill>
                  <a:srgbClr val="A6A1C1"/>
                </a:solidFill>
                <a:latin typeface="Univia Pro Medium" pitchFamily="2" charset="77"/>
                <a:cs typeface="Arial" panose="020B0604020202020204" pitchFamily="34" charset="0"/>
              </a:defRPr>
            </a:lvl1pPr>
          </a:lstStyle>
          <a:p>
            <a:pPr lvl="0"/>
            <a:r>
              <a:rPr lang="en-US" dirty="0"/>
              <a:t>Author</a:t>
            </a:r>
          </a:p>
        </p:txBody>
      </p:sp>
      <p:sp>
        <p:nvSpPr>
          <p:cNvPr id="10" name="Rectangle 9">
            <a:extLst>
              <a:ext uri="{FF2B5EF4-FFF2-40B4-BE49-F238E27FC236}">
                <a16:creationId xmlns:a16="http://schemas.microsoft.com/office/drawing/2014/main" id="{FEC21D7F-A7F8-D6D3-D887-2252CF16AC78}"/>
              </a:ext>
            </a:extLst>
          </p:cNvPr>
          <p:cNvSpPr/>
          <p:nvPr userDrawn="1"/>
        </p:nvSpPr>
        <p:spPr>
          <a:xfrm>
            <a:off x="1175776" y="12641016"/>
            <a:ext cx="27923657" cy="1077310"/>
          </a:xfrm>
          <a:prstGeom prst="rect">
            <a:avLst/>
          </a:prstGeom>
          <a:solidFill>
            <a:srgbClr val="A6A1C1"/>
          </a:solidFill>
          <a:ln/>
        </p:spPr>
        <p:style>
          <a:lnRef idx="1">
            <a:schemeClr val="accent1"/>
          </a:lnRef>
          <a:fillRef idx="3">
            <a:schemeClr val="accent1"/>
          </a:fillRef>
          <a:effectRef idx="2">
            <a:schemeClr val="accent1"/>
          </a:effectRef>
          <a:fontRef idx="minor">
            <a:schemeClr val="lt1"/>
          </a:fontRef>
        </p:style>
        <p:txBody>
          <a:bodyPr lIns="612000" rtlCol="0" anchor="ctr" anchorCtr="0"/>
          <a:lstStyle/>
          <a:p>
            <a:pPr algn="l"/>
            <a:endParaRPr lang="en-US" sz="3600" b="1" dirty="0">
              <a:solidFill>
                <a:srgbClr val="A6A1C1"/>
              </a:solidFill>
              <a:highlight>
                <a:srgbClr val="A6A1C1"/>
              </a:highlight>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68AFA60-B213-9816-23C2-413763F24CBF}"/>
              </a:ext>
            </a:extLst>
          </p:cNvPr>
          <p:cNvSpPr/>
          <p:nvPr userDrawn="1"/>
        </p:nvSpPr>
        <p:spPr>
          <a:xfrm>
            <a:off x="1175777" y="22007001"/>
            <a:ext cx="13607024" cy="1077310"/>
          </a:xfrm>
          <a:prstGeom prst="rect">
            <a:avLst/>
          </a:prstGeom>
          <a:solidFill>
            <a:srgbClr val="A6A1C1"/>
          </a:solidFill>
          <a:ln/>
        </p:spPr>
        <p:style>
          <a:lnRef idx="1">
            <a:schemeClr val="accent6"/>
          </a:lnRef>
          <a:fillRef idx="3">
            <a:schemeClr val="accent6"/>
          </a:fillRef>
          <a:effectRef idx="2">
            <a:schemeClr val="accent6"/>
          </a:effectRef>
          <a:fontRef idx="minor">
            <a:schemeClr val="lt1"/>
          </a:fontRef>
        </p:style>
        <p:txBody>
          <a:bodyPr lIns="360000" rtlCol="0" anchor="ctr"/>
          <a:lstStyle/>
          <a:p>
            <a:pPr algn="l"/>
            <a:endParaRPr lang="en-US" sz="4000" b="1" dirty="0">
              <a:solidFill>
                <a:srgbClr val="A6A1C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E6EF85B6-7304-98E0-B578-D310664E279F}"/>
              </a:ext>
            </a:extLst>
          </p:cNvPr>
          <p:cNvSpPr/>
          <p:nvPr userDrawn="1"/>
        </p:nvSpPr>
        <p:spPr>
          <a:xfrm>
            <a:off x="15562337" y="22007001"/>
            <a:ext cx="13607024" cy="1077310"/>
          </a:xfrm>
          <a:prstGeom prst="rect">
            <a:avLst/>
          </a:prstGeom>
          <a:solidFill>
            <a:srgbClr val="A6A1C1"/>
          </a:solidFill>
          <a:ln/>
        </p:spPr>
        <p:style>
          <a:lnRef idx="1">
            <a:schemeClr val="accent6"/>
          </a:lnRef>
          <a:fillRef idx="3">
            <a:schemeClr val="accent6"/>
          </a:fillRef>
          <a:effectRef idx="2">
            <a:schemeClr val="accent6"/>
          </a:effectRef>
          <a:fontRef idx="minor">
            <a:schemeClr val="lt1"/>
          </a:fontRef>
        </p:style>
        <p:txBody>
          <a:bodyPr lIns="360000" rtlCol="0" anchor="ctr"/>
          <a:lstStyle/>
          <a:p>
            <a:pPr algn="l"/>
            <a:endParaRPr lang="en-US" sz="4000" b="1" dirty="0">
              <a:solidFill>
                <a:srgbClr val="A6A1C1"/>
              </a:solidFill>
              <a:latin typeface="Arial" panose="020B0604020202020204" pitchFamily="34" charset="0"/>
              <a:cs typeface="Arial" panose="020B0604020202020204" pitchFamily="34" charset="0"/>
            </a:endParaRPr>
          </a:p>
        </p:txBody>
      </p:sp>
      <p:sp>
        <p:nvSpPr>
          <p:cNvPr id="14" name="Content Placeholder 2">
            <a:extLst>
              <a:ext uri="{FF2B5EF4-FFF2-40B4-BE49-F238E27FC236}">
                <a16:creationId xmlns:a16="http://schemas.microsoft.com/office/drawing/2014/main" id="{09B15E7E-C419-5755-4D14-3E50308C2E80}"/>
              </a:ext>
            </a:extLst>
          </p:cNvPr>
          <p:cNvSpPr>
            <a:spLocks noGrp="1"/>
          </p:cNvSpPr>
          <p:nvPr>
            <p:ph idx="14"/>
          </p:nvPr>
        </p:nvSpPr>
        <p:spPr>
          <a:xfrm>
            <a:off x="1175775" y="23312468"/>
            <a:ext cx="13607024" cy="7984105"/>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15" name="Content Placeholder 2">
            <a:extLst>
              <a:ext uri="{FF2B5EF4-FFF2-40B4-BE49-F238E27FC236}">
                <a16:creationId xmlns:a16="http://schemas.microsoft.com/office/drawing/2014/main" id="{712B7AFA-1D84-FD1C-7C4F-6849731B54BD}"/>
              </a:ext>
            </a:extLst>
          </p:cNvPr>
          <p:cNvSpPr>
            <a:spLocks noGrp="1"/>
          </p:cNvSpPr>
          <p:nvPr>
            <p:ph idx="15"/>
          </p:nvPr>
        </p:nvSpPr>
        <p:spPr>
          <a:xfrm>
            <a:off x="15592815" y="23312468"/>
            <a:ext cx="13506618" cy="7984105"/>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16" name="Content Placeholder 2">
            <a:extLst>
              <a:ext uri="{FF2B5EF4-FFF2-40B4-BE49-F238E27FC236}">
                <a16:creationId xmlns:a16="http://schemas.microsoft.com/office/drawing/2014/main" id="{9502AF14-E471-8005-1042-404315D20AF5}"/>
              </a:ext>
            </a:extLst>
          </p:cNvPr>
          <p:cNvSpPr>
            <a:spLocks noGrp="1"/>
          </p:cNvSpPr>
          <p:nvPr>
            <p:ph idx="16"/>
          </p:nvPr>
        </p:nvSpPr>
        <p:spPr>
          <a:xfrm>
            <a:off x="1175775" y="33277902"/>
            <a:ext cx="27923658" cy="6866381"/>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26" name="Rectangle 25">
            <a:extLst>
              <a:ext uri="{FF2B5EF4-FFF2-40B4-BE49-F238E27FC236}">
                <a16:creationId xmlns:a16="http://schemas.microsoft.com/office/drawing/2014/main" id="{EC90DDF3-CE63-8A66-66E5-A1C91EB87539}"/>
              </a:ext>
            </a:extLst>
          </p:cNvPr>
          <p:cNvSpPr/>
          <p:nvPr userDrawn="1"/>
        </p:nvSpPr>
        <p:spPr>
          <a:xfrm>
            <a:off x="1175776" y="31972435"/>
            <a:ext cx="27923657" cy="1077310"/>
          </a:xfrm>
          <a:prstGeom prst="rect">
            <a:avLst/>
          </a:prstGeom>
          <a:solidFill>
            <a:srgbClr val="A6A1C1"/>
          </a:solidFill>
          <a:ln/>
        </p:spPr>
        <p:style>
          <a:lnRef idx="1">
            <a:schemeClr val="accent1"/>
          </a:lnRef>
          <a:fillRef idx="3">
            <a:schemeClr val="accent1"/>
          </a:fillRef>
          <a:effectRef idx="2">
            <a:schemeClr val="accent1"/>
          </a:effectRef>
          <a:fontRef idx="minor">
            <a:schemeClr val="lt1"/>
          </a:fontRef>
        </p:style>
        <p:txBody>
          <a:bodyPr lIns="360000" rtlCol="0" anchor="ctr"/>
          <a:lstStyle/>
          <a:p>
            <a:pPr algn="l"/>
            <a:endParaRPr lang="en-US" sz="4000" b="1" dirty="0">
              <a:solidFill>
                <a:srgbClr val="A6A1C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5648FA23-2F27-1AFE-FA0D-0C42996FD2F3}"/>
              </a:ext>
            </a:extLst>
          </p:cNvPr>
          <p:cNvSpPr txBox="1"/>
          <p:nvPr userDrawn="1"/>
        </p:nvSpPr>
        <p:spPr>
          <a:xfrm>
            <a:off x="36118800" y="40660330"/>
            <a:ext cx="349776" cy="369332"/>
          </a:xfrm>
          <a:prstGeom prst="rect">
            <a:avLst/>
          </a:prstGeom>
          <a:noFill/>
        </p:spPr>
        <p:txBody>
          <a:bodyPr wrap="none" rtlCol="0">
            <a:spAutoFit/>
          </a:bodyPr>
          <a:lstStyle/>
          <a:p>
            <a:r>
              <a:rPr lang="en-US" dirty="0"/>
              <a:t>w</a:t>
            </a:r>
          </a:p>
        </p:txBody>
      </p:sp>
      <p:sp>
        <p:nvSpPr>
          <p:cNvPr id="30" name="Text Placeholder 4">
            <a:extLst>
              <a:ext uri="{FF2B5EF4-FFF2-40B4-BE49-F238E27FC236}">
                <a16:creationId xmlns:a16="http://schemas.microsoft.com/office/drawing/2014/main" id="{6B5A0CE1-AB86-8850-6E9C-DC66573FDF2D}"/>
              </a:ext>
            </a:extLst>
          </p:cNvPr>
          <p:cNvSpPr>
            <a:spLocks noGrp="1"/>
          </p:cNvSpPr>
          <p:nvPr>
            <p:ph type="body" sz="quarter" idx="17"/>
          </p:nvPr>
        </p:nvSpPr>
        <p:spPr>
          <a:xfrm>
            <a:off x="1176338" y="12641293"/>
            <a:ext cx="27922537"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1" name="Text Placeholder 4">
            <a:extLst>
              <a:ext uri="{FF2B5EF4-FFF2-40B4-BE49-F238E27FC236}">
                <a16:creationId xmlns:a16="http://schemas.microsoft.com/office/drawing/2014/main" id="{1BF316FC-92CD-1BC2-F645-BF5830BBF228}"/>
              </a:ext>
            </a:extLst>
          </p:cNvPr>
          <p:cNvSpPr>
            <a:spLocks noGrp="1"/>
          </p:cNvSpPr>
          <p:nvPr>
            <p:ph type="body" sz="quarter" idx="18"/>
          </p:nvPr>
        </p:nvSpPr>
        <p:spPr>
          <a:xfrm>
            <a:off x="1176338" y="21967572"/>
            <a:ext cx="13606461"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2" name="Text Placeholder 4">
            <a:extLst>
              <a:ext uri="{FF2B5EF4-FFF2-40B4-BE49-F238E27FC236}">
                <a16:creationId xmlns:a16="http://schemas.microsoft.com/office/drawing/2014/main" id="{B379D3BD-A670-424D-6B61-6ED7F2F6B3F5}"/>
              </a:ext>
            </a:extLst>
          </p:cNvPr>
          <p:cNvSpPr>
            <a:spLocks noGrp="1"/>
          </p:cNvSpPr>
          <p:nvPr>
            <p:ph type="body" sz="quarter" idx="19"/>
          </p:nvPr>
        </p:nvSpPr>
        <p:spPr>
          <a:xfrm>
            <a:off x="15592815" y="21979200"/>
            <a:ext cx="13606461"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3" name="Text Placeholder 4">
            <a:extLst>
              <a:ext uri="{FF2B5EF4-FFF2-40B4-BE49-F238E27FC236}">
                <a16:creationId xmlns:a16="http://schemas.microsoft.com/office/drawing/2014/main" id="{BEE50A83-8DF2-0B40-1802-D2F2CF4F2661}"/>
              </a:ext>
            </a:extLst>
          </p:cNvPr>
          <p:cNvSpPr>
            <a:spLocks noGrp="1"/>
          </p:cNvSpPr>
          <p:nvPr>
            <p:ph type="body" sz="quarter" idx="20"/>
          </p:nvPr>
        </p:nvSpPr>
        <p:spPr>
          <a:xfrm>
            <a:off x="1176338" y="31932021"/>
            <a:ext cx="27922537"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367324038"/>
      </p:ext>
    </p:extLst>
  </p:cSld>
  <p:clrMapOvr>
    <a:masterClrMapping/>
  </p:clrMapOvr>
  <p:extLst>
    <p:ext uri="{DCECCB84-F9BA-43D5-87BE-67443E8EF086}">
      <p15:sldGuideLst xmlns:p15="http://schemas.microsoft.com/office/powerpoint/2012/main">
        <p15:guide id="1" orient="horz" userDrawn="1">
          <p15:clr>
            <a:srgbClr val="FBAE40"/>
          </p15:clr>
        </p15:guide>
        <p15:guide id="2" pos="9535"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3BCAEF-7B45-B3BA-7C8C-37B17DEE28AB}"/>
              </a:ext>
            </a:extLst>
          </p:cNvPr>
          <p:cNvSpPr>
            <a:spLocks noGrp="1"/>
          </p:cNvSpPr>
          <p:nvPr>
            <p:ph type="title" hasCustomPrompt="1"/>
          </p:nvPr>
        </p:nvSpPr>
        <p:spPr>
          <a:xfrm>
            <a:off x="1175779" y="8981077"/>
            <a:ext cx="27923657" cy="2071603"/>
          </a:xfrm>
        </p:spPr>
        <p:txBody>
          <a:bodyPr anchor="ctr">
            <a:normAutofit/>
          </a:bodyPr>
          <a:lstStyle>
            <a:lvl1pPr algn="ctr">
              <a:defRPr sz="9600" b="1" i="0">
                <a:solidFill>
                  <a:srgbClr val="A6A1C1"/>
                </a:solidFill>
                <a:latin typeface="Univia Pro" pitchFamily="2" charset="77"/>
                <a:cs typeface="Arial" panose="020B0604020202020204" pitchFamily="34" charset="0"/>
              </a:defRPr>
            </a:lvl1pPr>
          </a:lstStyle>
          <a:p>
            <a:r>
              <a:rPr lang="en-US" dirty="0"/>
              <a:t>Title</a:t>
            </a:r>
          </a:p>
        </p:txBody>
      </p:sp>
      <p:sp>
        <p:nvSpPr>
          <p:cNvPr id="7" name="Content Placeholder 2">
            <a:extLst>
              <a:ext uri="{FF2B5EF4-FFF2-40B4-BE49-F238E27FC236}">
                <a16:creationId xmlns:a16="http://schemas.microsoft.com/office/drawing/2014/main" id="{DD269445-ABAD-0809-F695-135C9D80C988}"/>
              </a:ext>
            </a:extLst>
          </p:cNvPr>
          <p:cNvSpPr>
            <a:spLocks noGrp="1"/>
          </p:cNvSpPr>
          <p:nvPr>
            <p:ph idx="1"/>
          </p:nvPr>
        </p:nvSpPr>
        <p:spPr>
          <a:xfrm>
            <a:off x="1175775" y="13946483"/>
            <a:ext cx="27923658" cy="7408817"/>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9" name="Text Placeholder 10">
            <a:extLst>
              <a:ext uri="{FF2B5EF4-FFF2-40B4-BE49-F238E27FC236}">
                <a16:creationId xmlns:a16="http://schemas.microsoft.com/office/drawing/2014/main" id="{DA961027-51EC-E7F1-432B-F5B2494CA01F}"/>
              </a:ext>
            </a:extLst>
          </p:cNvPr>
          <p:cNvSpPr>
            <a:spLocks noGrp="1"/>
          </p:cNvSpPr>
          <p:nvPr>
            <p:ph type="body" sz="quarter" idx="13" hasCustomPrompt="1"/>
          </p:nvPr>
        </p:nvSpPr>
        <p:spPr>
          <a:xfrm>
            <a:off x="1175777" y="11140161"/>
            <a:ext cx="27923657" cy="1077311"/>
          </a:xfrm>
        </p:spPr>
        <p:txBody>
          <a:bodyPr anchor="ctr">
            <a:normAutofit/>
          </a:bodyPr>
          <a:lstStyle>
            <a:lvl1pPr marL="0" indent="0" algn="ctr">
              <a:buNone/>
              <a:defRPr sz="6000" b="0" i="0">
                <a:solidFill>
                  <a:srgbClr val="A6A1C1"/>
                </a:solidFill>
                <a:latin typeface="Univia Pro Medium" pitchFamily="2" charset="77"/>
                <a:cs typeface="Arial" panose="020B0604020202020204" pitchFamily="34" charset="0"/>
              </a:defRPr>
            </a:lvl1pPr>
          </a:lstStyle>
          <a:p>
            <a:pPr lvl="0"/>
            <a:r>
              <a:rPr lang="en-US" dirty="0"/>
              <a:t>Author</a:t>
            </a:r>
          </a:p>
        </p:txBody>
      </p:sp>
      <p:sp>
        <p:nvSpPr>
          <p:cNvPr id="10" name="Rectangle 9">
            <a:extLst>
              <a:ext uri="{FF2B5EF4-FFF2-40B4-BE49-F238E27FC236}">
                <a16:creationId xmlns:a16="http://schemas.microsoft.com/office/drawing/2014/main" id="{FEC21D7F-A7F8-D6D3-D887-2252CF16AC78}"/>
              </a:ext>
            </a:extLst>
          </p:cNvPr>
          <p:cNvSpPr/>
          <p:nvPr userDrawn="1"/>
        </p:nvSpPr>
        <p:spPr>
          <a:xfrm>
            <a:off x="1175776" y="12641016"/>
            <a:ext cx="27923657" cy="1077310"/>
          </a:xfrm>
          <a:prstGeom prst="rect">
            <a:avLst/>
          </a:prstGeom>
          <a:solidFill>
            <a:srgbClr val="A6A1C1"/>
          </a:solidFill>
          <a:ln/>
        </p:spPr>
        <p:style>
          <a:lnRef idx="1">
            <a:schemeClr val="accent1"/>
          </a:lnRef>
          <a:fillRef idx="3">
            <a:schemeClr val="accent1"/>
          </a:fillRef>
          <a:effectRef idx="2">
            <a:schemeClr val="accent1"/>
          </a:effectRef>
          <a:fontRef idx="minor">
            <a:schemeClr val="lt1"/>
          </a:fontRef>
        </p:style>
        <p:txBody>
          <a:bodyPr lIns="612000" rtlCol="0" anchor="ctr" anchorCtr="0"/>
          <a:lstStyle/>
          <a:p>
            <a:pPr algn="l"/>
            <a:endParaRPr lang="en-US" sz="3600" b="1" dirty="0">
              <a:solidFill>
                <a:srgbClr val="A6A1C1"/>
              </a:solidFill>
              <a:highlight>
                <a:srgbClr val="A6A1C1"/>
              </a:highlight>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68AFA60-B213-9816-23C2-413763F24CBF}"/>
              </a:ext>
            </a:extLst>
          </p:cNvPr>
          <p:cNvSpPr/>
          <p:nvPr userDrawn="1"/>
        </p:nvSpPr>
        <p:spPr>
          <a:xfrm>
            <a:off x="1175777" y="22007001"/>
            <a:ext cx="13607024" cy="1077310"/>
          </a:xfrm>
          <a:prstGeom prst="rect">
            <a:avLst/>
          </a:prstGeom>
          <a:solidFill>
            <a:srgbClr val="A6A1C1"/>
          </a:solidFill>
          <a:ln/>
        </p:spPr>
        <p:style>
          <a:lnRef idx="1">
            <a:schemeClr val="accent6"/>
          </a:lnRef>
          <a:fillRef idx="3">
            <a:schemeClr val="accent6"/>
          </a:fillRef>
          <a:effectRef idx="2">
            <a:schemeClr val="accent6"/>
          </a:effectRef>
          <a:fontRef idx="minor">
            <a:schemeClr val="lt1"/>
          </a:fontRef>
        </p:style>
        <p:txBody>
          <a:bodyPr lIns="360000" rtlCol="0" anchor="ctr"/>
          <a:lstStyle/>
          <a:p>
            <a:pPr algn="l"/>
            <a:endParaRPr lang="en-US" sz="4000" b="1" dirty="0">
              <a:solidFill>
                <a:srgbClr val="A6A1C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E6EF85B6-7304-98E0-B578-D310664E279F}"/>
              </a:ext>
            </a:extLst>
          </p:cNvPr>
          <p:cNvSpPr/>
          <p:nvPr userDrawn="1"/>
        </p:nvSpPr>
        <p:spPr>
          <a:xfrm>
            <a:off x="15562337" y="22007001"/>
            <a:ext cx="13607024" cy="1077310"/>
          </a:xfrm>
          <a:prstGeom prst="rect">
            <a:avLst/>
          </a:prstGeom>
          <a:solidFill>
            <a:srgbClr val="A6A1C1"/>
          </a:solidFill>
          <a:ln/>
        </p:spPr>
        <p:style>
          <a:lnRef idx="1">
            <a:schemeClr val="accent6"/>
          </a:lnRef>
          <a:fillRef idx="3">
            <a:schemeClr val="accent6"/>
          </a:fillRef>
          <a:effectRef idx="2">
            <a:schemeClr val="accent6"/>
          </a:effectRef>
          <a:fontRef idx="minor">
            <a:schemeClr val="lt1"/>
          </a:fontRef>
        </p:style>
        <p:txBody>
          <a:bodyPr lIns="360000" rtlCol="0" anchor="ctr"/>
          <a:lstStyle/>
          <a:p>
            <a:pPr algn="l"/>
            <a:endParaRPr lang="en-US" sz="4000" b="1" dirty="0">
              <a:solidFill>
                <a:srgbClr val="A6A1C1"/>
              </a:solidFill>
              <a:latin typeface="Arial" panose="020B0604020202020204" pitchFamily="34" charset="0"/>
              <a:cs typeface="Arial" panose="020B0604020202020204" pitchFamily="34" charset="0"/>
            </a:endParaRPr>
          </a:p>
        </p:txBody>
      </p:sp>
      <p:sp>
        <p:nvSpPr>
          <p:cNvPr id="14" name="Content Placeholder 2">
            <a:extLst>
              <a:ext uri="{FF2B5EF4-FFF2-40B4-BE49-F238E27FC236}">
                <a16:creationId xmlns:a16="http://schemas.microsoft.com/office/drawing/2014/main" id="{09B15E7E-C419-5755-4D14-3E50308C2E80}"/>
              </a:ext>
            </a:extLst>
          </p:cNvPr>
          <p:cNvSpPr>
            <a:spLocks noGrp="1"/>
          </p:cNvSpPr>
          <p:nvPr>
            <p:ph idx="14"/>
          </p:nvPr>
        </p:nvSpPr>
        <p:spPr>
          <a:xfrm>
            <a:off x="1175775" y="23312468"/>
            <a:ext cx="13607024" cy="7984105"/>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15" name="Content Placeholder 2">
            <a:extLst>
              <a:ext uri="{FF2B5EF4-FFF2-40B4-BE49-F238E27FC236}">
                <a16:creationId xmlns:a16="http://schemas.microsoft.com/office/drawing/2014/main" id="{712B7AFA-1D84-FD1C-7C4F-6849731B54BD}"/>
              </a:ext>
            </a:extLst>
          </p:cNvPr>
          <p:cNvSpPr>
            <a:spLocks noGrp="1"/>
          </p:cNvSpPr>
          <p:nvPr>
            <p:ph idx="15"/>
          </p:nvPr>
        </p:nvSpPr>
        <p:spPr>
          <a:xfrm>
            <a:off x="15592815" y="23312468"/>
            <a:ext cx="13506618" cy="7984105"/>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16" name="Content Placeholder 2">
            <a:extLst>
              <a:ext uri="{FF2B5EF4-FFF2-40B4-BE49-F238E27FC236}">
                <a16:creationId xmlns:a16="http://schemas.microsoft.com/office/drawing/2014/main" id="{9502AF14-E471-8005-1042-404315D20AF5}"/>
              </a:ext>
            </a:extLst>
          </p:cNvPr>
          <p:cNvSpPr>
            <a:spLocks noGrp="1"/>
          </p:cNvSpPr>
          <p:nvPr>
            <p:ph idx="16"/>
          </p:nvPr>
        </p:nvSpPr>
        <p:spPr>
          <a:xfrm>
            <a:off x="1175775" y="33277902"/>
            <a:ext cx="27923658" cy="6866381"/>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26" name="Rectangle 25">
            <a:extLst>
              <a:ext uri="{FF2B5EF4-FFF2-40B4-BE49-F238E27FC236}">
                <a16:creationId xmlns:a16="http://schemas.microsoft.com/office/drawing/2014/main" id="{EC90DDF3-CE63-8A66-66E5-A1C91EB87539}"/>
              </a:ext>
            </a:extLst>
          </p:cNvPr>
          <p:cNvSpPr/>
          <p:nvPr userDrawn="1"/>
        </p:nvSpPr>
        <p:spPr>
          <a:xfrm>
            <a:off x="1175776" y="31972435"/>
            <a:ext cx="27923657" cy="1077310"/>
          </a:xfrm>
          <a:prstGeom prst="rect">
            <a:avLst/>
          </a:prstGeom>
          <a:solidFill>
            <a:srgbClr val="A6A1C1"/>
          </a:solidFill>
          <a:ln/>
        </p:spPr>
        <p:style>
          <a:lnRef idx="1">
            <a:schemeClr val="accent1"/>
          </a:lnRef>
          <a:fillRef idx="3">
            <a:schemeClr val="accent1"/>
          </a:fillRef>
          <a:effectRef idx="2">
            <a:schemeClr val="accent1"/>
          </a:effectRef>
          <a:fontRef idx="minor">
            <a:schemeClr val="lt1"/>
          </a:fontRef>
        </p:style>
        <p:txBody>
          <a:bodyPr lIns="360000" rtlCol="0" anchor="ctr"/>
          <a:lstStyle/>
          <a:p>
            <a:pPr algn="l"/>
            <a:endParaRPr lang="en-US" sz="4000" b="1" dirty="0">
              <a:solidFill>
                <a:srgbClr val="A6A1C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5648FA23-2F27-1AFE-FA0D-0C42996FD2F3}"/>
              </a:ext>
            </a:extLst>
          </p:cNvPr>
          <p:cNvSpPr txBox="1"/>
          <p:nvPr userDrawn="1"/>
        </p:nvSpPr>
        <p:spPr>
          <a:xfrm>
            <a:off x="36118800" y="40660330"/>
            <a:ext cx="349776" cy="369332"/>
          </a:xfrm>
          <a:prstGeom prst="rect">
            <a:avLst/>
          </a:prstGeom>
          <a:noFill/>
        </p:spPr>
        <p:txBody>
          <a:bodyPr wrap="none" rtlCol="0">
            <a:spAutoFit/>
          </a:bodyPr>
          <a:lstStyle/>
          <a:p>
            <a:r>
              <a:rPr lang="en-US" dirty="0"/>
              <a:t>w</a:t>
            </a:r>
          </a:p>
        </p:txBody>
      </p:sp>
      <p:sp>
        <p:nvSpPr>
          <p:cNvPr id="30" name="Text Placeholder 4">
            <a:extLst>
              <a:ext uri="{FF2B5EF4-FFF2-40B4-BE49-F238E27FC236}">
                <a16:creationId xmlns:a16="http://schemas.microsoft.com/office/drawing/2014/main" id="{6B5A0CE1-AB86-8850-6E9C-DC66573FDF2D}"/>
              </a:ext>
            </a:extLst>
          </p:cNvPr>
          <p:cNvSpPr>
            <a:spLocks noGrp="1"/>
          </p:cNvSpPr>
          <p:nvPr>
            <p:ph type="body" sz="quarter" idx="17"/>
          </p:nvPr>
        </p:nvSpPr>
        <p:spPr>
          <a:xfrm>
            <a:off x="1176338" y="12641293"/>
            <a:ext cx="27922537"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1" name="Text Placeholder 4">
            <a:extLst>
              <a:ext uri="{FF2B5EF4-FFF2-40B4-BE49-F238E27FC236}">
                <a16:creationId xmlns:a16="http://schemas.microsoft.com/office/drawing/2014/main" id="{1BF316FC-92CD-1BC2-F645-BF5830BBF228}"/>
              </a:ext>
            </a:extLst>
          </p:cNvPr>
          <p:cNvSpPr>
            <a:spLocks noGrp="1"/>
          </p:cNvSpPr>
          <p:nvPr>
            <p:ph type="body" sz="quarter" idx="18"/>
          </p:nvPr>
        </p:nvSpPr>
        <p:spPr>
          <a:xfrm>
            <a:off x="1176338" y="21967572"/>
            <a:ext cx="13606461"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2" name="Text Placeholder 4">
            <a:extLst>
              <a:ext uri="{FF2B5EF4-FFF2-40B4-BE49-F238E27FC236}">
                <a16:creationId xmlns:a16="http://schemas.microsoft.com/office/drawing/2014/main" id="{B379D3BD-A670-424D-6B61-6ED7F2F6B3F5}"/>
              </a:ext>
            </a:extLst>
          </p:cNvPr>
          <p:cNvSpPr>
            <a:spLocks noGrp="1"/>
          </p:cNvSpPr>
          <p:nvPr>
            <p:ph type="body" sz="quarter" idx="19"/>
          </p:nvPr>
        </p:nvSpPr>
        <p:spPr>
          <a:xfrm>
            <a:off x="15592815" y="21979200"/>
            <a:ext cx="13606461"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3" name="Text Placeholder 4">
            <a:extLst>
              <a:ext uri="{FF2B5EF4-FFF2-40B4-BE49-F238E27FC236}">
                <a16:creationId xmlns:a16="http://schemas.microsoft.com/office/drawing/2014/main" id="{BEE50A83-8DF2-0B40-1802-D2F2CF4F2661}"/>
              </a:ext>
            </a:extLst>
          </p:cNvPr>
          <p:cNvSpPr>
            <a:spLocks noGrp="1"/>
          </p:cNvSpPr>
          <p:nvPr>
            <p:ph type="body" sz="quarter" idx="20"/>
          </p:nvPr>
        </p:nvSpPr>
        <p:spPr>
          <a:xfrm>
            <a:off x="1176338" y="31932021"/>
            <a:ext cx="27922537"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1978799937"/>
      </p:ext>
    </p:extLst>
  </p:cSld>
  <p:clrMapOvr>
    <a:masterClrMapping/>
  </p:clrMapOvr>
  <p:extLst>
    <p:ext uri="{DCECCB84-F9BA-43D5-87BE-67443E8EF086}">
      <p15:sldGuideLst xmlns:p15="http://schemas.microsoft.com/office/powerpoint/2012/main">
        <p15:guide id="1" orient="horz" userDrawn="1">
          <p15:clr>
            <a:srgbClr val="FBAE40"/>
          </p15:clr>
        </p15:guide>
        <p15:guide id="2" pos="9535"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4A78182D-B623-4E4F-BA03-44DFC9DED94C}" type="datetimeFigureOut">
              <a:rPr lang="en-US" smtClean="0"/>
              <a:t>5/26/2026</a:t>
            </a:fld>
            <a:endParaRPr lang="en-US"/>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8197A403-BDBE-854A-8861-42DAB37B0D5B}" type="slidenum">
              <a:rPr lang="en-US" smtClean="0"/>
              <a:t>‹#›</a:t>
            </a:fld>
            <a:endParaRPr lang="en-US"/>
          </a:p>
        </p:txBody>
      </p:sp>
      <p:sp>
        <p:nvSpPr>
          <p:cNvPr id="8" name="TextBox 7">
            <a:extLst>
              <a:ext uri="{FF2B5EF4-FFF2-40B4-BE49-F238E27FC236}">
                <a16:creationId xmlns:a16="http://schemas.microsoft.com/office/drawing/2014/main" id="{E97D9E95-C210-2BCD-C1D8-9F79D2F7644E}"/>
              </a:ext>
            </a:extLst>
          </p:cNvPr>
          <p:cNvSpPr txBox="1"/>
          <p:nvPr userDrawn="1">
            <p:extLst>
              <p:ext uri="{1162E1C5-73C7-4A58-AE30-91384D911F3F}">
                <p184:classification xmlns:p184="http://schemas.microsoft.com/office/powerpoint/2018/4/main" val="hdr"/>
              </p:ext>
            </p:extLst>
          </p:nvPr>
        </p:nvSpPr>
        <p:spPr>
          <a:xfrm>
            <a:off x="14801025" y="63500"/>
            <a:ext cx="714375" cy="167640"/>
          </a:xfrm>
          <a:prstGeom prst="rect">
            <a:avLst/>
          </a:prstGeom>
        </p:spPr>
        <p:txBody>
          <a:bodyPr horzOverflow="overflow" lIns="0" tIns="0" rIns="0" bIns="0">
            <a:spAutoFit/>
          </a:bodyPr>
          <a:lstStyle/>
          <a:p>
            <a:pPr algn="l"/>
            <a:r>
              <a:rPr lang="en-AU" sz="1100">
                <a:solidFill>
                  <a:srgbClr val="93979B"/>
                </a:solidFill>
                <a:latin typeface="Jost Regular Roman" pitchFamily="2" charset="0"/>
                <a:ea typeface="Jost Regular Roman" pitchFamily="2" charset="0"/>
              </a:rPr>
              <a:t>Internal use</a:t>
            </a:r>
          </a:p>
        </p:txBody>
      </p:sp>
    </p:spTree>
    <p:extLst>
      <p:ext uri="{BB962C8B-B14F-4D97-AF65-F5344CB8AC3E}">
        <p14:creationId xmlns:p14="http://schemas.microsoft.com/office/powerpoint/2010/main" val="310541358"/>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D51733-DFA7-29C5-4D92-617C4C9FB2D9}"/>
              </a:ext>
            </a:extLst>
          </p:cNvPr>
          <p:cNvSpPr>
            <a:spLocks noGrp="1"/>
          </p:cNvSpPr>
          <p:nvPr>
            <p:ph type="title"/>
          </p:nvPr>
        </p:nvSpPr>
        <p:spPr/>
        <p:txBody>
          <a:bodyPr/>
          <a:lstStyle/>
          <a:p>
            <a:endParaRPr lang="en-US" dirty="0">
              <a:solidFill>
                <a:schemeClr val="bg1"/>
              </a:solidFill>
              <a:latin typeface="Century Gothic" panose="020B0502020202020204" pitchFamily="34" charset="0"/>
            </a:endParaRPr>
          </a:p>
        </p:txBody>
      </p:sp>
      <p:sp>
        <p:nvSpPr>
          <p:cNvPr id="7" name="Content Placeholder 6">
            <a:extLst>
              <a:ext uri="{FF2B5EF4-FFF2-40B4-BE49-F238E27FC236}">
                <a16:creationId xmlns:a16="http://schemas.microsoft.com/office/drawing/2014/main" id="{146248E7-E9CC-234B-8493-37F2A3A2D9E2}"/>
              </a:ext>
            </a:extLst>
          </p:cNvPr>
          <p:cNvSpPr>
            <a:spLocks noGrp="1"/>
          </p:cNvSpPr>
          <p:nvPr>
            <p:ph idx="1"/>
          </p:nvPr>
        </p:nvSpPr>
        <p:spPr/>
        <p:txBody>
          <a:bodyPr>
            <a:noAutofit/>
          </a:bodyPr>
          <a:lstStyle/>
          <a:p>
            <a:pPr marL="0" indent="0">
              <a:lnSpc>
                <a:spcPct val="100000"/>
              </a:lnSpc>
              <a:spcBef>
                <a:spcPts val="0"/>
              </a:spcBef>
              <a:buNone/>
            </a:pPr>
            <a:r>
              <a:rPr lang="en-US" sz="2400" b="1" dirty="0">
                <a:solidFill>
                  <a:srgbClr val="ABD037"/>
                </a:solidFill>
                <a:latin typeface="Century Gothic" panose="020B0502020202020204" pitchFamily="34" charset="0"/>
              </a:rPr>
              <a:t>Only 1 slide per e-poster is permitted, multiple slides will not be accepted</a:t>
            </a:r>
            <a:endParaRPr lang="en-US" sz="2400" dirty="0">
              <a:solidFill>
                <a:srgbClr val="ABD037"/>
              </a:solidFill>
              <a:latin typeface="Century Gothic" panose="020B0502020202020204" pitchFamily="34" charset="0"/>
            </a:endParaRPr>
          </a:p>
          <a:p>
            <a:pPr marL="825500" indent="-317500">
              <a:lnSpc>
                <a:spcPct val="100000"/>
              </a:lnSpc>
              <a:spcBef>
                <a:spcPts val="0"/>
              </a:spcBef>
            </a:pPr>
            <a:r>
              <a:rPr lang="en-US" sz="2400" dirty="0">
                <a:solidFill>
                  <a:schemeClr val="bg1"/>
                </a:solidFill>
                <a:latin typeface="Century Gothic" panose="020B0502020202020204" pitchFamily="34" charset="0"/>
              </a:rPr>
              <a:t>The layout of this poster is an example for you to follow should you choose to do so. However interactive presenters are free to use the space within this template as they wish</a:t>
            </a:r>
          </a:p>
          <a:p>
            <a:pPr marL="825500" indent="-317500">
              <a:lnSpc>
                <a:spcPct val="100000"/>
              </a:lnSpc>
              <a:spcBef>
                <a:spcPts val="0"/>
              </a:spcBef>
            </a:pPr>
            <a:r>
              <a:rPr lang="en-US" sz="2400" dirty="0">
                <a:solidFill>
                  <a:schemeClr val="bg1"/>
                </a:solidFill>
                <a:latin typeface="Century Gothic" panose="020B0502020202020204" pitchFamily="34" charset="0"/>
              </a:rPr>
              <a:t>The following items are mandatory and must be included:</a:t>
            </a:r>
          </a:p>
          <a:p>
            <a:pPr marL="2339244" lvl="2" indent="-317500">
              <a:lnSpc>
                <a:spcPct val="100000"/>
              </a:lnSpc>
              <a:spcBef>
                <a:spcPts val="0"/>
              </a:spcBef>
            </a:pPr>
            <a:r>
              <a:rPr lang="en-US" sz="2400" dirty="0">
                <a:solidFill>
                  <a:schemeClr val="bg1"/>
                </a:solidFill>
                <a:latin typeface="Century Gothic" panose="020B0502020202020204" pitchFamily="34" charset="0"/>
              </a:rPr>
              <a:t>Branding at the top and bottom of the template must remain</a:t>
            </a:r>
          </a:p>
          <a:p>
            <a:pPr marL="2339244" lvl="2" indent="-317500">
              <a:lnSpc>
                <a:spcPct val="100000"/>
              </a:lnSpc>
              <a:spcBef>
                <a:spcPts val="0"/>
              </a:spcBef>
            </a:pPr>
            <a:r>
              <a:rPr lang="en-US" sz="2400" dirty="0">
                <a:solidFill>
                  <a:schemeClr val="bg1"/>
                </a:solidFill>
                <a:latin typeface="Century Gothic" panose="020B0502020202020204" pitchFamily="34" charset="0"/>
              </a:rPr>
              <a:t>Title of presentation</a:t>
            </a:r>
          </a:p>
          <a:p>
            <a:pPr marL="2339244" lvl="2" indent="-317500">
              <a:lnSpc>
                <a:spcPct val="100000"/>
              </a:lnSpc>
              <a:spcBef>
                <a:spcPts val="0"/>
              </a:spcBef>
            </a:pPr>
            <a:r>
              <a:rPr lang="en-US" sz="2400" dirty="0">
                <a:solidFill>
                  <a:schemeClr val="bg1"/>
                </a:solidFill>
                <a:latin typeface="Century Gothic" panose="020B0502020202020204" pitchFamily="34" charset="0"/>
              </a:rPr>
              <a:t>Author information</a:t>
            </a:r>
          </a:p>
          <a:p>
            <a:pPr marL="2339244" lvl="2" indent="-317500">
              <a:lnSpc>
                <a:spcPct val="100000"/>
              </a:lnSpc>
              <a:spcBef>
                <a:spcPts val="0"/>
              </a:spcBef>
            </a:pPr>
            <a:r>
              <a:rPr lang="en-US" sz="2400" dirty="0">
                <a:solidFill>
                  <a:schemeClr val="bg1"/>
                </a:solidFill>
                <a:latin typeface="Century Gothic" panose="020B0502020202020204" pitchFamily="34" charset="0"/>
              </a:rPr>
              <a:t>Submission identifier</a:t>
            </a:r>
          </a:p>
          <a:p>
            <a:pPr marL="825500" indent="-317500">
              <a:lnSpc>
                <a:spcPct val="100000"/>
              </a:lnSpc>
              <a:spcBef>
                <a:spcPts val="0"/>
              </a:spcBef>
            </a:pPr>
            <a:r>
              <a:rPr lang="en-US" sz="2400" dirty="0">
                <a:solidFill>
                  <a:schemeClr val="bg1"/>
                </a:solidFill>
                <a:latin typeface="Century Gothic" panose="020B0502020202020204" pitchFamily="34" charset="0"/>
              </a:rPr>
              <a:t>This template has been configured to be the correct size for your poster display. The size of the screen you will be presenting on will be 65 inch (portrait style)</a:t>
            </a:r>
          </a:p>
          <a:p>
            <a:pPr marL="825500" indent="-317500">
              <a:lnSpc>
                <a:spcPct val="100000"/>
              </a:lnSpc>
              <a:spcBef>
                <a:spcPts val="0"/>
              </a:spcBef>
            </a:pPr>
            <a:r>
              <a:rPr lang="en-US" sz="2400" dirty="0">
                <a:solidFill>
                  <a:schemeClr val="bg1"/>
                </a:solidFill>
                <a:latin typeface="Century Gothic" panose="020B0502020202020204" pitchFamily="34" charset="0"/>
              </a:rPr>
              <a:t>Your electronic display should be self explanatory</a:t>
            </a:r>
          </a:p>
          <a:p>
            <a:pPr marL="825500" indent="-317500">
              <a:lnSpc>
                <a:spcPct val="100000"/>
              </a:lnSpc>
              <a:spcBef>
                <a:spcPts val="0"/>
              </a:spcBef>
            </a:pPr>
            <a:r>
              <a:rPr lang="en-US" sz="2400" dirty="0">
                <a:solidFill>
                  <a:schemeClr val="bg1"/>
                </a:solidFill>
                <a:latin typeface="Century Gothic" panose="020B0502020202020204" pitchFamily="34" charset="0"/>
              </a:rPr>
              <a:t>Do not present too many details on the poster, instead be prepared to discuss points with participants</a:t>
            </a:r>
          </a:p>
          <a:p>
            <a:pPr marL="825500" indent="-317500">
              <a:lnSpc>
                <a:spcPct val="100000"/>
              </a:lnSpc>
              <a:spcBef>
                <a:spcPts val="0"/>
              </a:spcBef>
            </a:pPr>
            <a:r>
              <a:rPr lang="en-US" sz="2400" dirty="0">
                <a:solidFill>
                  <a:schemeClr val="bg1"/>
                </a:solidFill>
                <a:latin typeface="Century Gothic" panose="020B0502020202020204" pitchFamily="34" charset="0"/>
              </a:rPr>
              <a:t>Posters should include the name and affiliation of the lead author to facilitate identification at the congress</a:t>
            </a:r>
          </a:p>
          <a:p>
            <a:pPr marL="825500" indent="-317500">
              <a:lnSpc>
                <a:spcPct val="100000"/>
              </a:lnSpc>
              <a:spcBef>
                <a:spcPts val="0"/>
              </a:spcBef>
            </a:pPr>
            <a:r>
              <a:rPr lang="en-US" sz="2400" dirty="0">
                <a:solidFill>
                  <a:schemeClr val="bg1"/>
                </a:solidFill>
                <a:latin typeface="Century Gothic" panose="020B0502020202020204" pitchFamily="34" charset="0"/>
              </a:rPr>
              <a:t>All text, lettering, diagrams and photographs should be large enough to be legible at a distance of 1.5m</a:t>
            </a:r>
          </a:p>
          <a:p>
            <a:pPr marL="825500" indent="-317500">
              <a:lnSpc>
                <a:spcPct val="100000"/>
              </a:lnSpc>
              <a:spcBef>
                <a:spcPts val="0"/>
              </a:spcBef>
            </a:pPr>
            <a:r>
              <a:rPr lang="en-US" sz="2400" dirty="0">
                <a:solidFill>
                  <a:schemeClr val="bg1"/>
                </a:solidFill>
                <a:latin typeface="Century Gothic" panose="020B0502020202020204" pitchFamily="34" charset="0"/>
              </a:rPr>
              <a:t>Lettering for titles should be 24 point minimum and preferably in Arial font</a:t>
            </a:r>
          </a:p>
          <a:p>
            <a:pPr marL="825500" indent="-317500">
              <a:lnSpc>
                <a:spcPct val="100000"/>
              </a:lnSpc>
              <a:spcBef>
                <a:spcPts val="0"/>
              </a:spcBef>
            </a:pPr>
            <a:r>
              <a:rPr lang="en-US" sz="2400" dirty="0">
                <a:solidFill>
                  <a:schemeClr val="bg1"/>
                </a:solidFill>
                <a:latin typeface="Century Gothic" panose="020B0502020202020204" pitchFamily="34" charset="0"/>
              </a:rPr>
              <a:t>The use of figures and charts is suggested, avoiding excessive text</a:t>
            </a:r>
          </a:p>
          <a:p>
            <a:pPr marL="825500" indent="-317500">
              <a:lnSpc>
                <a:spcPct val="100000"/>
              </a:lnSpc>
              <a:spcBef>
                <a:spcPts val="0"/>
              </a:spcBef>
            </a:pPr>
            <a:r>
              <a:rPr lang="en-US" sz="2400" dirty="0">
                <a:solidFill>
                  <a:schemeClr val="bg1"/>
                </a:solidFill>
                <a:latin typeface="Century Gothic" panose="020B0502020202020204" pitchFamily="34" charset="0"/>
              </a:rPr>
              <a:t>Text appearing on the poster is to be written in English</a:t>
            </a:r>
          </a:p>
          <a:p>
            <a:pPr marL="825500" indent="-317500">
              <a:lnSpc>
                <a:spcPct val="100000"/>
              </a:lnSpc>
              <a:spcBef>
                <a:spcPts val="0"/>
              </a:spcBef>
            </a:pPr>
            <a:r>
              <a:rPr lang="en-US" sz="2400" dirty="0">
                <a:solidFill>
                  <a:schemeClr val="bg1"/>
                </a:solidFill>
                <a:latin typeface="Century Gothic" panose="020B0502020202020204" pitchFamily="34" charset="0"/>
              </a:rPr>
              <a:t>Only 1 slide per submission is permitted</a:t>
            </a:r>
          </a:p>
          <a:p>
            <a:pPr marL="825500" indent="-317500">
              <a:lnSpc>
                <a:spcPct val="100000"/>
              </a:lnSpc>
              <a:spcBef>
                <a:spcPts val="0"/>
              </a:spcBef>
            </a:pPr>
            <a:r>
              <a:rPr lang="en-US" sz="2400" dirty="0">
                <a:solidFill>
                  <a:schemeClr val="bg1"/>
                </a:solidFill>
                <a:latin typeface="Century Gothic" panose="020B0502020202020204" pitchFamily="34" charset="0"/>
              </a:rPr>
              <a:t>Aim to put across a simple message in an eye-catching manner</a:t>
            </a:r>
          </a:p>
          <a:p>
            <a:pPr marL="825500" indent="-317500">
              <a:lnSpc>
                <a:spcPct val="100000"/>
              </a:lnSpc>
              <a:spcBef>
                <a:spcPts val="0"/>
              </a:spcBef>
            </a:pPr>
            <a:r>
              <a:rPr lang="en-US" sz="2400" b="1" dirty="0">
                <a:solidFill>
                  <a:srgbClr val="ABD037"/>
                </a:solidFill>
                <a:latin typeface="Century Gothic" panose="020B0502020202020204" pitchFamily="34" charset="0"/>
              </a:rPr>
              <a:t>Should you wish to include any videos in your e-poster </a:t>
            </a:r>
            <a:r>
              <a:rPr lang="en-US" sz="2400" dirty="0">
                <a:solidFill>
                  <a:schemeClr val="bg1"/>
                </a:solidFill>
                <a:latin typeface="Century Gothic" panose="020B0502020202020204" pitchFamily="34" charset="0"/>
              </a:rPr>
              <a:t>you are welcome to do so however as the screens are not interactive any videos included will need to be set on the “looping” function to ensure they can play with any assistance</a:t>
            </a:r>
          </a:p>
          <a:p>
            <a:pPr marL="0" indent="0">
              <a:lnSpc>
                <a:spcPct val="100000"/>
              </a:lnSpc>
              <a:spcBef>
                <a:spcPts val="0"/>
              </a:spcBef>
              <a:buNone/>
            </a:pPr>
            <a:endParaRPr lang="en-US" sz="2400" i="1" dirty="0">
              <a:solidFill>
                <a:schemeClr val="bg1"/>
              </a:solidFill>
              <a:latin typeface="Century Gothic" panose="020B0502020202020204" pitchFamily="34" charset="0"/>
            </a:endParaRPr>
          </a:p>
          <a:p>
            <a:pPr marL="0" indent="0">
              <a:lnSpc>
                <a:spcPct val="100000"/>
              </a:lnSpc>
              <a:spcBef>
                <a:spcPts val="0"/>
              </a:spcBef>
              <a:buNone/>
            </a:pPr>
            <a:r>
              <a:rPr lang="en-US" sz="2400" i="1" dirty="0">
                <a:solidFill>
                  <a:schemeClr val="bg1"/>
                </a:solidFill>
                <a:latin typeface="Century Gothic" panose="020B0502020202020204" pitchFamily="34" charset="0"/>
              </a:rPr>
              <a:t>**Screens are not interactive and e-poster presenters will not have the ability to use “touch screen” or mouse/clicker functions</a:t>
            </a:r>
          </a:p>
          <a:p>
            <a:pPr marL="0">
              <a:lnSpc>
                <a:spcPct val="100000"/>
              </a:lnSpc>
              <a:spcBef>
                <a:spcPts val="0"/>
              </a:spcBef>
            </a:pPr>
            <a:endParaRPr lang="en-US" sz="2000" dirty="0">
              <a:solidFill>
                <a:schemeClr val="bg1"/>
              </a:solidFill>
              <a:latin typeface="Century Gothic" panose="020B0502020202020204" pitchFamily="34" charset="0"/>
            </a:endParaRPr>
          </a:p>
        </p:txBody>
      </p:sp>
      <p:sp>
        <p:nvSpPr>
          <p:cNvPr id="14" name="Text Placeholder 13">
            <a:extLst>
              <a:ext uri="{FF2B5EF4-FFF2-40B4-BE49-F238E27FC236}">
                <a16:creationId xmlns:a16="http://schemas.microsoft.com/office/drawing/2014/main" id="{21F4A481-0BB2-5E43-890D-700E152492FD}"/>
              </a:ext>
            </a:extLst>
          </p:cNvPr>
          <p:cNvSpPr>
            <a:spLocks noGrp="1"/>
          </p:cNvSpPr>
          <p:nvPr>
            <p:ph type="body" sz="quarter" idx="13"/>
          </p:nvPr>
        </p:nvSpPr>
        <p:spPr/>
        <p:txBody>
          <a:bodyPr>
            <a:normAutofit/>
          </a:bodyPr>
          <a:lstStyle/>
          <a:p>
            <a:r>
              <a:rPr lang="en-US" dirty="0">
                <a:solidFill>
                  <a:schemeClr val="bg1"/>
                </a:solidFill>
                <a:latin typeface="Century Gothic" panose="020B0502020202020204" pitchFamily="34" charset="0"/>
              </a:rPr>
              <a:t>Heading</a:t>
            </a:r>
          </a:p>
        </p:txBody>
      </p:sp>
      <p:sp>
        <p:nvSpPr>
          <p:cNvPr id="4" name="Content Placeholder 3">
            <a:extLst>
              <a:ext uri="{FF2B5EF4-FFF2-40B4-BE49-F238E27FC236}">
                <a16:creationId xmlns:a16="http://schemas.microsoft.com/office/drawing/2014/main" id="{8F3C2EF2-5A19-3049-867C-DF5BFB191F79}"/>
              </a:ext>
            </a:extLst>
          </p:cNvPr>
          <p:cNvSpPr>
            <a:spLocks noGrp="1"/>
          </p:cNvSpPr>
          <p:nvPr>
            <p:ph idx="14"/>
          </p:nvPr>
        </p:nvSpPr>
        <p:spPr/>
        <p:txBody>
          <a:bodyPr/>
          <a:lstStyle/>
          <a:p>
            <a:endParaRPr lang="en-US">
              <a:solidFill>
                <a:schemeClr val="bg1"/>
              </a:solidFill>
              <a:latin typeface="Century Gothic" panose="020B0502020202020204" pitchFamily="34" charset="0"/>
            </a:endParaRPr>
          </a:p>
        </p:txBody>
      </p:sp>
      <p:sp>
        <p:nvSpPr>
          <p:cNvPr id="5" name="Content Placeholder 4">
            <a:extLst>
              <a:ext uri="{FF2B5EF4-FFF2-40B4-BE49-F238E27FC236}">
                <a16:creationId xmlns:a16="http://schemas.microsoft.com/office/drawing/2014/main" id="{B3FFCCF1-2B61-D50F-B4A5-17127AA7EAFC}"/>
              </a:ext>
            </a:extLst>
          </p:cNvPr>
          <p:cNvSpPr>
            <a:spLocks noGrp="1"/>
          </p:cNvSpPr>
          <p:nvPr>
            <p:ph idx="15"/>
          </p:nvPr>
        </p:nvSpPr>
        <p:spPr/>
        <p:txBody>
          <a:bodyPr/>
          <a:lstStyle/>
          <a:p>
            <a:endParaRPr lang="en-US">
              <a:solidFill>
                <a:schemeClr val="bg1"/>
              </a:solidFill>
              <a:latin typeface="Century Gothic" panose="020B0502020202020204" pitchFamily="34" charset="0"/>
            </a:endParaRPr>
          </a:p>
        </p:txBody>
      </p:sp>
      <p:sp>
        <p:nvSpPr>
          <p:cNvPr id="11" name="Content Placeholder 10">
            <a:extLst>
              <a:ext uri="{FF2B5EF4-FFF2-40B4-BE49-F238E27FC236}">
                <a16:creationId xmlns:a16="http://schemas.microsoft.com/office/drawing/2014/main" id="{11C709B5-1297-E147-2C19-949690EEAC89}"/>
              </a:ext>
            </a:extLst>
          </p:cNvPr>
          <p:cNvSpPr>
            <a:spLocks noGrp="1"/>
          </p:cNvSpPr>
          <p:nvPr>
            <p:ph idx="16"/>
          </p:nvPr>
        </p:nvSpPr>
        <p:spPr/>
        <p:txBody>
          <a:bodyPr/>
          <a:lstStyle/>
          <a:p>
            <a:endParaRPr lang="en-US">
              <a:solidFill>
                <a:schemeClr val="bg1"/>
              </a:solidFill>
              <a:latin typeface="Century Gothic" panose="020B0502020202020204" pitchFamily="34" charset="0"/>
            </a:endParaRPr>
          </a:p>
        </p:txBody>
      </p:sp>
      <p:sp>
        <p:nvSpPr>
          <p:cNvPr id="15" name="Text Placeholder 14">
            <a:extLst>
              <a:ext uri="{FF2B5EF4-FFF2-40B4-BE49-F238E27FC236}">
                <a16:creationId xmlns:a16="http://schemas.microsoft.com/office/drawing/2014/main" id="{20B679F5-1941-D146-B903-84E273EA0212}"/>
              </a:ext>
            </a:extLst>
          </p:cNvPr>
          <p:cNvSpPr>
            <a:spLocks noGrp="1"/>
          </p:cNvSpPr>
          <p:nvPr>
            <p:ph type="body" sz="quarter" idx="17"/>
          </p:nvPr>
        </p:nvSpPr>
        <p:spPr>
          <a:solidFill>
            <a:srgbClr val="ABD037"/>
          </a:solidFill>
        </p:spPr>
        <p:txBody>
          <a:bodyPr>
            <a:normAutofit/>
          </a:bodyPr>
          <a:lstStyle/>
          <a:p>
            <a:r>
              <a:rPr lang="en-US" dirty="0">
                <a:latin typeface="Century Gothic" panose="020B0502020202020204" pitchFamily="34" charset="0"/>
              </a:rPr>
              <a:t>Heading</a:t>
            </a:r>
          </a:p>
        </p:txBody>
      </p:sp>
      <p:sp>
        <p:nvSpPr>
          <p:cNvPr id="16" name="Text Placeholder 15">
            <a:extLst>
              <a:ext uri="{FF2B5EF4-FFF2-40B4-BE49-F238E27FC236}">
                <a16:creationId xmlns:a16="http://schemas.microsoft.com/office/drawing/2014/main" id="{73AE62A0-6857-4D46-B47C-B511D7AAB5B9}"/>
              </a:ext>
            </a:extLst>
          </p:cNvPr>
          <p:cNvSpPr>
            <a:spLocks noGrp="1"/>
          </p:cNvSpPr>
          <p:nvPr>
            <p:ph type="body" sz="quarter" idx="18"/>
          </p:nvPr>
        </p:nvSpPr>
        <p:spPr>
          <a:solidFill>
            <a:srgbClr val="ABD037"/>
          </a:solidFill>
        </p:spPr>
        <p:txBody>
          <a:bodyPr>
            <a:normAutofit/>
          </a:bodyPr>
          <a:lstStyle/>
          <a:p>
            <a:r>
              <a:rPr lang="en-US" dirty="0">
                <a:latin typeface="Century Gothic" panose="020B0502020202020204" pitchFamily="34" charset="0"/>
              </a:rPr>
              <a:t>Heading</a:t>
            </a:r>
          </a:p>
        </p:txBody>
      </p:sp>
      <p:sp>
        <p:nvSpPr>
          <p:cNvPr id="17" name="Text Placeholder 16">
            <a:extLst>
              <a:ext uri="{FF2B5EF4-FFF2-40B4-BE49-F238E27FC236}">
                <a16:creationId xmlns:a16="http://schemas.microsoft.com/office/drawing/2014/main" id="{6423D1A8-919F-894F-9707-FE2D323CD8DA}"/>
              </a:ext>
            </a:extLst>
          </p:cNvPr>
          <p:cNvSpPr>
            <a:spLocks noGrp="1"/>
          </p:cNvSpPr>
          <p:nvPr>
            <p:ph type="body" sz="quarter" idx="19"/>
          </p:nvPr>
        </p:nvSpPr>
        <p:spPr>
          <a:solidFill>
            <a:srgbClr val="ABD037"/>
          </a:solidFill>
        </p:spPr>
        <p:txBody>
          <a:bodyPr>
            <a:normAutofit/>
          </a:bodyPr>
          <a:lstStyle/>
          <a:p>
            <a:r>
              <a:rPr lang="en-US" dirty="0">
                <a:latin typeface="Century Gothic" panose="020B0502020202020204" pitchFamily="34" charset="0"/>
              </a:rPr>
              <a:t>Heading</a:t>
            </a:r>
          </a:p>
        </p:txBody>
      </p:sp>
      <p:sp>
        <p:nvSpPr>
          <p:cNvPr id="12" name="Text Placeholder 11">
            <a:extLst>
              <a:ext uri="{FF2B5EF4-FFF2-40B4-BE49-F238E27FC236}">
                <a16:creationId xmlns:a16="http://schemas.microsoft.com/office/drawing/2014/main" id="{27E510DC-301E-013C-79D6-975857E9EC8C}"/>
              </a:ext>
            </a:extLst>
          </p:cNvPr>
          <p:cNvSpPr>
            <a:spLocks noGrp="1"/>
          </p:cNvSpPr>
          <p:nvPr>
            <p:ph type="body" sz="quarter" idx="20"/>
          </p:nvPr>
        </p:nvSpPr>
        <p:spPr>
          <a:solidFill>
            <a:srgbClr val="ABD037"/>
          </a:solidFill>
        </p:spPr>
        <p:txBody>
          <a:bodyPr/>
          <a:lstStyle/>
          <a:p>
            <a:endParaRPr lang="en-US">
              <a:latin typeface="Century Gothic" panose="020B0502020202020204" pitchFamily="34" charset="0"/>
            </a:endParaRPr>
          </a:p>
        </p:txBody>
      </p:sp>
    </p:spTree>
    <p:extLst>
      <p:ext uri="{BB962C8B-B14F-4D97-AF65-F5344CB8AC3E}">
        <p14:creationId xmlns:p14="http://schemas.microsoft.com/office/powerpoint/2010/main" val="1370645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4209F7F-4119-F3D9-FB69-9164EA3F52C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6994166-4C7F-B358-599D-B2B154F14328}"/>
              </a:ext>
            </a:extLst>
          </p:cNvPr>
          <p:cNvSpPr>
            <a:spLocks noGrp="1"/>
          </p:cNvSpPr>
          <p:nvPr>
            <p:ph type="title"/>
          </p:nvPr>
        </p:nvSpPr>
        <p:spPr/>
        <p:txBody>
          <a:bodyPr/>
          <a:lstStyle/>
          <a:p>
            <a:endParaRPr lang="en-US" dirty="0">
              <a:solidFill>
                <a:schemeClr val="tx1"/>
              </a:solidFill>
              <a:latin typeface="Century Gothic" panose="020B0502020202020204" pitchFamily="34" charset="0"/>
            </a:endParaRPr>
          </a:p>
        </p:txBody>
      </p:sp>
      <p:sp>
        <p:nvSpPr>
          <p:cNvPr id="7" name="Content Placeholder 6">
            <a:extLst>
              <a:ext uri="{FF2B5EF4-FFF2-40B4-BE49-F238E27FC236}">
                <a16:creationId xmlns:a16="http://schemas.microsoft.com/office/drawing/2014/main" id="{57790C44-C875-708F-78EE-A9C373B41887}"/>
              </a:ext>
            </a:extLst>
          </p:cNvPr>
          <p:cNvSpPr>
            <a:spLocks noGrp="1"/>
          </p:cNvSpPr>
          <p:nvPr>
            <p:ph idx="1"/>
          </p:nvPr>
        </p:nvSpPr>
        <p:spPr/>
        <p:txBody>
          <a:bodyPr>
            <a:noAutofit/>
          </a:bodyPr>
          <a:lstStyle/>
          <a:p>
            <a:pPr marL="0" indent="0">
              <a:lnSpc>
                <a:spcPct val="100000"/>
              </a:lnSpc>
              <a:spcBef>
                <a:spcPts val="0"/>
              </a:spcBef>
              <a:buNone/>
            </a:pPr>
            <a:r>
              <a:rPr lang="en-US" sz="2400" b="1" dirty="0">
                <a:solidFill>
                  <a:srgbClr val="007698"/>
                </a:solidFill>
                <a:latin typeface="Century Gothic" panose="020B0502020202020204" pitchFamily="34" charset="0"/>
              </a:rPr>
              <a:t>Only 1 slide per e-poster is permitted, multiple slides will not be accepted</a:t>
            </a:r>
            <a:endParaRPr lang="en-US" sz="2400" dirty="0">
              <a:solidFill>
                <a:srgbClr val="007698"/>
              </a:solidFill>
              <a:latin typeface="Century Gothic" panose="020B0502020202020204" pitchFamily="34" charset="0"/>
            </a:endParaRPr>
          </a:p>
          <a:p>
            <a:pPr marL="825500" indent="-317500">
              <a:lnSpc>
                <a:spcPct val="100000"/>
              </a:lnSpc>
              <a:spcBef>
                <a:spcPts val="0"/>
              </a:spcBef>
            </a:pPr>
            <a:r>
              <a:rPr lang="en-US" sz="2400" dirty="0">
                <a:latin typeface="Century Gothic" panose="020B0502020202020204" pitchFamily="34" charset="0"/>
              </a:rPr>
              <a:t>The layout of this poster is an example for you to follow should you choose to do so. However interactive presenters are free to use the space within this template as they wish</a:t>
            </a:r>
          </a:p>
          <a:p>
            <a:pPr marL="825500" indent="-317500">
              <a:lnSpc>
                <a:spcPct val="100000"/>
              </a:lnSpc>
              <a:spcBef>
                <a:spcPts val="0"/>
              </a:spcBef>
            </a:pPr>
            <a:r>
              <a:rPr lang="en-US" sz="2400" dirty="0">
                <a:latin typeface="Century Gothic" panose="020B0502020202020204" pitchFamily="34" charset="0"/>
              </a:rPr>
              <a:t>The following items are mandatory and must be included:</a:t>
            </a:r>
          </a:p>
          <a:p>
            <a:pPr marL="2339244" lvl="2" indent="-317500">
              <a:lnSpc>
                <a:spcPct val="100000"/>
              </a:lnSpc>
              <a:spcBef>
                <a:spcPts val="0"/>
              </a:spcBef>
            </a:pPr>
            <a:r>
              <a:rPr lang="en-US" sz="2400" dirty="0">
                <a:latin typeface="Century Gothic" panose="020B0502020202020204" pitchFamily="34" charset="0"/>
              </a:rPr>
              <a:t>Branding at the top and bottom of the template must remain</a:t>
            </a:r>
          </a:p>
          <a:p>
            <a:pPr marL="2339244" lvl="2" indent="-317500">
              <a:lnSpc>
                <a:spcPct val="100000"/>
              </a:lnSpc>
              <a:spcBef>
                <a:spcPts val="0"/>
              </a:spcBef>
            </a:pPr>
            <a:r>
              <a:rPr lang="en-US" sz="2400" dirty="0">
                <a:latin typeface="Century Gothic" panose="020B0502020202020204" pitchFamily="34" charset="0"/>
              </a:rPr>
              <a:t>Title of presentation</a:t>
            </a:r>
          </a:p>
          <a:p>
            <a:pPr marL="2339244" lvl="2" indent="-317500">
              <a:lnSpc>
                <a:spcPct val="100000"/>
              </a:lnSpc>
              <a:spcBef>
                <a:spcPts val="0"/>
              </a:spcBef>
            </a:pPr>
            <a:r>
              <a:rPr lang="en-US" sz="2400" dirty="0">
                <a:latin typeface="Century Gothic" panose="020B0502020202020204" pitchFamily="34" charset="0"/>
              </a:rPr>
              <a:t>Author information</a:t>
            </a:r>
          </a:p>
          <a:p>
            <a:pPr marL="2339244" lvl="2" indent="-317500">
              <a:lnSpc>
                <a:spcPct val="100000"/>
              </a:lnSpc>
              <a:spcBef>
                <a:spcPts val="0"/>
              </a:spcBef>
            </a:pPr>
            <a:r>
              <a:rPr lang="en-US" sz="2400" dirty="0">
                <a:latin typeface="Century Gothic" panose="020B0502020202020204" pitchFamily="34" charset="0"/>
              </a:rPr>
              <a:t>Submission identifier</a:t>
            </a:r>
          </a:p>
          <a:p>
            <a:pPr marL="825500" indent="-317500">
              <a:lnSpc>
                <a:spcPct val="100000"/>
              </a:lnSpc>
              <a:spcBef>
                <a:spcPts val="0"/>
              </a:spcBef>
            </a:pPr>
            <a:r>
              <a:rPr lang="en-US" sz="2400" dirty="0">
                <a:latin typeface="Century Gothic" panose="020B0502020202020204" pitchFamily="34" charset="0"/>
              </a:rPr>
              <a:t>This template has been configured to be the correct size for your poster display. The size of the screen you will be presenting on will be 65 inch (portrait style)</a:t>
            </a:r>
          </a:p>
          <a:p>
            <a:pPr marL="825500" indent="-317500">
              <a:lnSpc>
                <a:spcPct val="100000"/>
              </a:lnSpc>
              <a:spcBef>
                <a:spcPts val="0"/>
              </a:spcBef>
            </a:pPr>
            <a:r>
              <a:rPr lang="en-US" sz="2400" dirty="0">
                <a:latin typeface="Century Gothic" panose="020B0502020202020204" pitchFamily="34" charset="0"/>
              </a:rPr>
              <a:t>Your electronic display should be self explanatory</a:t>
            </a:r>
          </a:p>
          <a:p>
            <a:pPr marL="825500" indent="-317500">
              <a:lnSpc>
                <a:spcPct val="100000"/>
              </a:lnSpc>
              <a:spcBef>
                <a:spcPts val="0"/>
              </a:spcBef>
            </a:pPr>
            <a:r>
              <a:rPr lang="en-US" sz="2400" dirty="0">
                <a:latin typeface="Century Gothic" panose="020B0502020202020204" pitchFamily="34" charset="0"/>
              </a:rPr>
              <a:t>Do not present too many details on the poster, instead be prepared to discuss points with participants</a:t>
            </a:r>
          </a:p>
          <a:p>
            <a:pPr marL="825500" indent="-317500">
              <a:lnSpc>
                <a:spcPct val="100000"/>
              </a:lnSpc>
              <a:spcBef>
                <a:spcPts val="0"/>
              </a:spcBef>
            </a:pPr>
            <a:r>
              <a:rPr lang="en-US" sz="2400" dirty="0">
                <a:latin typeface="Century Gothic" panose="020B0502020202020204" pitchFamily="34" charset="0"/>
              </a:rPr>
              <a:t>Posters should include the name and affiliation of the lead author to facilitate identification at the congress</a:t>
            </a:r>
          </a:p>
          <a:p>
            <a:pPr marL="825500" indent="-317500">
              <a:lnSpc>
                <a:spcPct val="100000"/>
              </a:lnSpc>
              <a:spcBef>
                <a:spcPts val="0"/>
              </a:spcBef>
            </a:pPr>
            <a:r>
              <a:rPr lang="en-US" sz="2400" dirty="0">
                <a:latin typeface="Century Gothic" panose="020B0502020202020204" pitchFamily="34" charset="0"/>
              </a:rPr>
              <a:t>All text, lettering, diagrams and photographs should be large enough to be legible at a distance of 1.5m</a:t>
            </a:r>
          </a:p>
          <a:p>
            <a:pPr marL="825500" indent="-317500">
              <a:lnSpc>
                <a:spcPct val="100000"/>
              </a:lnSpc>
              <a:spcBef>
                <a:spcPts val="0"/>
              </a:spcBef>
            </a:pPr>
            <a:r>
              <a:rPr lang="en-US" sz="2400" dirty="0">
                <a:latin typeface="Century Gothic" panose="020B0502020202020204" pitchFamily="34" charset="0"/>
              </a:rPr>
              <a:t>Lettering for titles should be 24 point minimum and preferably in Arial font</a:t>
            </a:r>
          </a:p>
          <a:p>
            <a:pPr marL="825500" indent="-317500">
              <a:lnSpc>
                <a:spcPct val="100000"/>
              </a:lnSpc>
              <a:spcBef>
                <a:spcPts val="0"/>
              </a:spcBef>
            </a:pPr>
            <a:r>
              <a:rPr lang="en-US" sz="2400" dirty="0">
                <a:latin typeface="Century Gothic" panose="020B0502020202020204" pitchFamily="34" charset="0"/>
              </a:rPr>
              <a:t>The use of figures and charts is suggested, avoiding excessive text</a:t>
            </a:r>
          </a:p>
          <a:p>
            <a:pPr marL="825500" indent="-317500">
              <a:lnSpc>
                <a:spcPct val="100000"/>
              </a:lnSpc>
              <a:spcBef>
                <a:spcPts val="0"/>
              </a:spcBef>
            </a:pPr>
            <a:r>
              <a:rPr lang="en-US" sz="2400" dirty="0">
                <a:latin typeface="Century Gothic" panose="020B0502020202020204" pitchFamily="34" charset="0"/>
              </a:rPr>
              <a:t>Text appearing on the poster is to be written in English</a:t>
            </a:r>
          </a:p>
          <a:p>
            <a:pPr marL="825500" indent="-317500">
              <a:lnSpc>
                <a:spcPct val="100000"/>
              </a:lnSpc>
              <a:spcBef>
                <a:spcPts val="0"/>
              </a:spcBef>
            </a:pPr>
            <a:r>
              <a:rPr lang="en-US" sz="2400" dirty="0">
                <a:latin typeface="Century Gothic" panose="020B0502020202020204" pitchFamily="34" charset="0"/>
              </a:rPr>
              <a:t>Only 1 slide per submission is permitted</a:t>
            </a:r>
          </a:p>
          <a:p>
            <a:pPr marL="825500" indent="-317500">
              <a:lnSpc>
                <a:spcPct val="100000"/>
              </a:lnSpc>
              <a:spcBef>
                <a:spcPts val="0"/>
              </a:spcBef>
            </a:pPr>
            <a:r>
              <a:rPr lang="en-US" sz="2400" dirty="0">
                <a:latin typeface="Century Gothic" panose="020B0502020202020204" pitchFamily="34" charset="0"/>
              </a:rPr>
              <a:t>Aim to put across a simple message in an eye-catching manner</a:t>
            </a:r>
          </a:p>
          <a:p>
            <a:pPr marL="825500" indent="-317500">
              <a:lnSpc>
                <a:spcPct val="100000"/>
              </a:lnSpc>
              <a:spcBef>
                <a:spcPts val="0"/>
              </a:spcBef>
            </a:pPr>
            <a:r>
              <a:rPr lang="en-US" sz="2400" b="1" dirty="0">
                <a:solidFill>
                  <a:srgbClr val="007698"/>
                </a:solidFill>
                <a:latin typeface="Century Gothic" panose="020B0502020202020204" pitchFamily="34" charset="0"/>
              </a:rPr>
              <a:t>Should you wish to include any videos in your e-poster </a:t>
            </a:r>
            <a:r>
              <a:rPr lang="en-US" sz="2400" dirty="0">
                <a:latin typeface="Century Gothic" panose="020B0502020202020204" pitchFamily="34" charset="0"/>
              </a:rPr>
              <a:t>you are welcome to do so however as the screens are not interactive any videos included will need to be set on the “looping” function to ensure they can play with any assistance</a:t>
            </a:r>
          </a:p>
          <a:p>
            <a:pPr marL="0" indent="0">
              <a:lnSpc>
                <a:spcPct val="100000"/>
              </a:lnSpc>
              <a:spcBef>
                <a:spcPts val="0"/>
              </a:spcBef>
              <a:buNone/>
            </a:pPr>
            <a:endParaRPr lang="en-US" sz="2400" i="1" dirty="0">
              <a:latin typeface="Century Gothic" panose="020B0502020202020204" pitchFamily="34" charset="0"/>
            </a:endParaRPr>
          </a:p>
          <a:p>
            <a:pPr marL="0" indent="0">
              <a:lnSpc>
                <a:spcPct val="100000"/>
              </a:lnSpc>
              <a:spcBef>
                <a:spcPts val="0"/>
              </a:spcBef>
              <a:buNone/>
            </a:pPr>
            <a:r>
              <a:rPr lang="en-US" sz="2400" i="1" dirty="0">
                <a:latin typeface="Century Gothic" panose="020B0502020202020204" pitchFamily="34" charset="0"/>
              </a:rPr>
              <a:t>**Screens are not interactive and e-poster presenters will not have the ability to use “touch screen” or mouse/clicker functions</a:t>
            </a:r>
          </a:p>
          <a:p>
            <a:pPr marL="0">
              <a:lnSpc>
                <a:spcPct val="100000"/>
              </a:lnSpc>
              <a:spcBef>
                <a:spcPts val="0"/>
              </a:spcBef>
            </a:pPr>
            <a:endParaRPr lang="en-US" sz="2000" dirty="0">
              <a:latin typeface="Century Gothic" panose="020B0502020202020204" pitchFamily="34" charset="0"/>
            </a:endParaRPr>
          </a:p>
        </p:txBody>
      </p:sp>
      <p:sp>
        <p:nvSpPr>
          <p:cNvPr id="14" name="Text Placeholder 13">
            <a:extLst>
              <a:ext uri="{FF2B5EF4-FFF2-40B4-BE49-F238E27FC236}">
                <a16:creationId xmlns:a16="http://schemas.microsoft.com/office/drawing/2014/main" id="{B75C49D4-B069-222C-0115-4B47F4029CF2}"/>
              </a:ext>
            </a:extLst>
          </p:cNvPr>
          <p:cNvSpPr>
            <a:spLocks noGrp="1"/>
          </p:cNvSpPr>
          <p:nvPr>
            <p:ph type="body" sz="quarter" idx="13"/>
          </p:nvPr>
        </p:nvSpPr>
        <p:spPr/>
        <p:txBody>
          <a:bodyPr>
            <a:normAutofit/>
          </a:bodyPr>
          <a:lstStyle/>
          <a:p>
            <a:r>
              <a:rPr lang="en-US" dirty="0">
                <a:solidFill>
                  <a:schemeClr val="tx1"/>
                </a:solidFill>
                <a:latin typeface="Century Gothic" panose="020B0502020202020204" pitchFamily="34" charset="0"/>
              </a:rPr>
              <a:t>Heading</a:t>
            </a:r>
          </a:p>
        </p:txBody>
      </p:sp>
      <p:sp>
        <p:nvSpPr>
          <p:cNvPr id="4" name="Content Placeholder 3">
            <a:extLst>
              <a:ext uri="{FF2B5EF4-FFF2-40B4-BE49-F238E27FC236}">
                <a16:creationId xmlns:a16="http://schemas.microsoft.com/office/drawing/2014/main" id="{8A64B58B-ECB0-8D12-8D91-C5446CB063E8}"/>
              </a:ext>
            </a:extLst>
          </p:cNvPr>
          <p:cNvSpPr>
            <a:spLocks noGrp="1"/>
          </p:cNvSpPr>
          <p:nvPr>
            <p:ph idx="14"/>
          </p:nvPr>
        </p:nvSpPr>
        <p:spPr/>
        <p:txBody>
          <a:bodyPr/>
          <a:lstStyle/>
          <a:p>
            <a:endParaRPr lang="en-US">
              <a:latin typeface="Century Gothic" panose="020B0502020202020204" pitchFamily="34" charset="0"/>
            </a:endParaRPr>
          </a:p>
        </p:txBody>
      </p:sp>
      <p:sp>
        <p:nvSpPr>
          <p:cNvPr id="5" name="Content Placeholder 4">
            <a:extLst>
              <a:ext uri="{FF2B5EF4-FFF2-40B4-BE49-F238E27FC236}">
                <a16:creationId xmlns:a16="http://schemas.microsoft.com/office/drawing/2014/main" id="{78F661BD-8E88-560F-8D5D-90BC7C4D94DE}"/>
              </a:ext>
            </a:extLst>
          </p:cNvPr>
          <p:cNvSpPr>
            <a:spLocks noGrp="1"/>
          </p:cNvSpPr>
          <p:nvPr>
            <p:ph idx="15"/>
          </p:nvPr>
        </p:nvSpPr>
        <p:spPr/>
        <p:txBody>
          <a:bodyPr/>
          <a:lstStyle/>
          <a:p>
            <a:endParaRPr lang="en-US">
              <a:latin typeface="Century Gothic" panose="020B0502020202020204" pitchFamily="34" charset="0"/>
            </a:endParaRPr>
          </a:p>
        </p:txBody>
      </p:sp>
      <p:sp>
        <p:nvSpPr>
          <p:cNvPr id="11" name="Content Placeholder 10">
            <a:extLst>
              <a:ext uri="{FF2B5EF4-FFF2-40B4-BE49-F238E27FC236}">
                <a16:creationId xmlns:a16="http://schemas.microsoft.com/office/drawing/2014/main" id="{31989E3B-1884-2474-6A29-D3020E331C3E}"/>
              </a:ext>
            </a:extLst>
          </p:cNvPr>
          <p:cNvSpPr>
            <a:spLocks noGrp="1"/>
          </p:cNvSpPr>
          <p:nvPr>
            <p:ph idx="16"/>
          </p:nvPr>
        </p:nvSpPr>
        <p:spPr/>
        <p:txBody>
          <a:bodyPr/>
          <a:lstStyle/>
          <a:p>
            <a:endParaRPr lang="en-US">
              <a:latin typeface="Century Gothic" panose="020B0502020202020204" pitchFamily="34" charset="0"/>
            </a:endParaRPr>
          </a:p>
        </p:txBody>
      </p:sp>
      <p:sp>
        <p:nvSpPr>
          <p:cNvPr id="15" name="Text Placeholder 14">
            <a:extLst>
              <a:ext uri="{FF2B5EF4-FFF2-40B4-BE49-F238E27FC236}">
                <a16:creationId xmlns:a16="http://schemas.microsoft.com/office/drawing/2014/main" id="{F1A4F8A2-8F7D-66D2-0C81-EE9C94B3C7D0}"/>
              </a:ext>
            </a:extLst>
          </p:cNvPr>
          <p:cNvSpPr>
            <a:spLocks noGrp="1"/>
          </p:cNvSpPr>
          <p:nvPr>
            <p:ph type="body" sz="quarter" idx="17"/>
          </p:nvPr>
        </p:nvSpPr>
        <p:spPr>
          <a:solidFill>
            <a:srgbClr val="007698"/>
          </a:solidFill>
        </p:spPr>
        <p:txBody>
          <a:bodyPr>
            <a:normAutofit/>
          </a:bodyPr>
          <a:lstStyle/>
          <a:p>
            <a:r>
              <a:rPr lang="en-US" dirty="0">
                <a:latin typeface="Century Gothic" panose="020B0502020202020204" pitchFamily="34" charset="0"/>
              </a:rPr>
              <a:t>Heading</a:t>
            </a:r>
          </a:p>
        </p:txBody>
      </p:sp>
      <p:sp>
        <p:nvSpPr>
          <p:cNvPr id="16" name="Text Placeholder 15">
            <a:extLst>
              <a:ext uri="{FF2B5EF4-FFF2-40B4-BE49-F238E27FC236}">
                <a16:creationId xmlns:a16="http://schemas.microsoft.com/office/drawing/2014/main" id="{779E9D46-96CA-E395-43B0-E3279B311F9B}"/>
              </a:ext>
            </a:extLst>
          </p:cNvPr>
          <p:cNvSpPr>
            <a:spLocks noGrp="1"/>
          </p:cNvSpPr>
          <p:nvPr>
            <p:ph type="body" sz="quarter" idx="18"/>
          </p:nvPr>
        </p:nvSpPr>
        <p:spPr>
          <a:solidFill>
            <a:srgbClr val="007698"/>
          </a:solidFill>
        </p:spPr>
        <p:txBody>
          <a:bodyPr>
            <a:normAutofit/>
          </a:bodyPr>
          <a:lstStyle/>
          <a:p>
            <a:r>
              <a:rPr lang="en-US" dirty="0">
                <a:latin typeface="Century Gothic" panose="020B0502020202020204" pitchFamily="34" charset="0"/>
              </a:rPr>
              <a:t>Heading</a:t>
            </a:r>
          </a:p>
        </p:txBody>
      </p:sp>
      <p:sp>
        <p:nvSpPr>
          <p:cNvPr id="17" name="Text Placeholder 16">
            <a:extLst>
              <a:ext uri="{FF2B5EF4-FFF2-40B4-BE49-F238E27FC236}">
                <a16:creationId xmlns:a16="http://schemas.microsoft.com/office/drawing/2014/main" id="{21E8612E-7967-7843-6F6B-8D715B59EA96}"/>
              </a:ext>
            </a:extLst>
          </p:cNvPr>
          <p:cNvSpPr>
            <a:spLocks noGrp="1"/>
          </p:cNvSpPr>
          <p:nvPr>
            <p:ph type="body" sz="quarter" idx="19"/>
          </p:nvPr>
        </p:nvSpPr>
        <p:spPr>
          <a:solidFill>
            <a:srgbClr val="007698"/>
          </a:solidFill>
        </p:spPr>
        <p:txBody>
          <a:bodyPr>
            <a:normAutofit/>
          </a:bodyPr>
          <a:lstStyle/>
          <a:p>
            <a:r>
              <a:rPr lang="en-US" dirty="0">
                <a:latin typeface="Century Gothic" panose="020B0502020202020204" pitchFamily="34" charset="0"/>
              </a:rPr>
              <a:t>Heading</a:t>
            </a:r>
          </a:p>
        </p:txBody>
      </p:sp>
      <p:sp>
        <p:nvSpPr>
          <p:cNvPr id="12" name="Text Placeholder 11">
            <a:extLst>
              <a:ext uri="{FF2B5EF4-FFF2-40B4-BE49-F238E27FC236}">
                <a16:creationId xmlns:a16="http://schemas.microsoft.com/office/drawing/2014/main" id="{1D484457-42DA-F02E-41E3-A44D26725870}"/>
              </a:ext>
            </a:extLst>
          </p:cNvPr>
          <p:cNvSpPr>
            <a:spLocks noGrp="1"/>
          </p:cNvSpPr>
          <p:nvPr>
            <p:ph type="body" sz="quarter" idx="20"/>
          </p:nvPr>
        </p:nvSpPr>
        <p:spPr>
          <a:solidFill>
            <a:srgbClr val="007698"/>
          </a:solidFill>
        </p:spPr>
        <p:txBody>
          <a:bodyPr/>
          <a:lstStyle/>
          <a:p>
            <a:endParaRPr lang="en-US">
              <a:latin typeface="Century Gothic" panose="020B0502020202020204" pitchFamily="34" charset="0"/>
            </a:endParaRPr>
          </a:p>
        </p:txBody>
      </p:sp>
    </p:spTree>
    <p:extLst>
      <p:ext uri="{BB962C8B-B14F-4D97-AF65-F5344CB8AC3E}">
        <p14:creationId xmlns:p14="http://schemas.microsoft.com/office/powerpoint/2010/main" val="1440078468"/>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0000"/>
      </a:dk2>
      <a:lt2>
        <a:srgbClr val="FFFFFF"/>
      </a:lt2>
      <a:accent1>
        <a:srgbClr val="006E4C"/>
      </a:accent1>
      <a:accent2>
        <a:srgbClr val="80B7A6"/>
      </a:accent2>
      <a:accent3>
        <a:srgbClr val="FEE5B4"/>
      </a:accent3>
      <a:accent4>
        <a:srgbClr val="F08821"/>
      </a:accent4>
      <a:accent5>
        <a:srgbClr val="A3D7A6"/>
      </a:accent5>
      <a:accent6>
        <a:srgbClr val="47AE4C"/>
      </a:accent6>
      <a:hlink>
        <a:srgbClr val="F08821"/>
      </a:hlink>
      <a:folHlink>
        <a:srgbClr val="FEE5B4"/>
      </a:folHlink>
    </a:clrScheme>
    <a:fontScheme name="APLAR 2023">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cbf2ee6-7391-4c03-b07a-3137c8a2243c}" enabled="1" method="Standard" siteId="{ac144e41-8001-48f0-9e1c-170716ed06b6}" contentBits="1" removed="0"/>
</clbl:labelList>
</file>

<file path=docProps/app.xml><?xml version="1.0" encoding="utf-8"?>
<Properties xmlns="http://schemas.openxmlformats.org/officeDocument/2006/extended-properties" xmlns:vt="http://schemas.openxmlformats.org/officeDocument/2006/docPropsVTypes">
  <Template>Office Theme</Template>
  <TotalTime>252</TotalTime>
  <Words>596</Words>
  <Application>Microsoft Office PowerPoint</Application>
  <PresentationFormat>Custom</PresentationFormat>
  <Paragraphs>48</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Century Gothic</vt:lpstr>
      <vt:lpstr>Jost Regular Roman</vt:lpstr>
      <vt:lpstr>Univia Pro</vt:lpstr>
      <vt:lpstr>Univia Pro Book</vt:lpstr>
      <vt:lpstr>Univia Pro Medium</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Felicity Lupo (MCI Brisbane)</dc:creator>
  <cp:lastModifiedBy>Shawn Michael Arellano</cp:lastModifiedBy>
  <cp:revision>26</cp:revision>
  <dcterms:created xsi:type="dcterms:W3CDTF">2019-03-13T01:38:10Z</dcterms:created>
  <dcterms:modified xsi:type="dcterms:W3CDTF">2026-05-26T01:33:54Z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cbf2ee6-7391-4c03-b07a-3137c8a2243c_Enabled">
    <vt:lpwstr>true</vt:lpwstr>
  </property>
  <property fmtid="{D5CDD505-2E9C-101B-9397-08002B2CF9AE}" pid="3" name="MSIP_Label_7cbf2ee6-7391-4c03-b07a-3137c8a2243c_SetDate">
    <vt:lpwstr>2023-08-21T07:17:26Z</vt:lpwstr>
  </property>
  <property fmtid="{D5CDD505-2E9C-101B-9397-08002B2CF9AE}" pid="4" name="MSIP_Label_7cbf2ee6-7391-4c03-b07a-3137c8a2243c_Method">
    <vt:lpwstr>Standard</vt:lpwstr>
  </property>
  <property fmtid="{D5CDD505-2E9C-101B-9397-08002B2CF9AE}" pid="5" name="MSIP_Label_7cbf2ee6-7391-4c03-b07a-3137c8a2243c_Name">
    <vt:lpwstr>Internal</vt:lpwstr>
  </property>
  <property fmtid="{D5CDD505-2E9C-101B-9397-08002B2CF9AE}" pid="6" name="MSIP_Label_7cbf2ee6-7391-4c03-b07a-3137c8a2243c_SiteId">
    <vt:lpwstr>ac144e41-8001-48f0-9e1c-170716ed06b6</vt:lpwstr>
  </property>
  <property fmtid="{D5CDD505-2E9C-101B-9397-08002B2CF9AE}" pid="7" name="MSIP_Label_7cbf2ee6-7391-4c03-b07a-3137c8a2243c_ActionId">
    <vt:lpwstr>b8515e96-5fcc-4f58-b271-e2a33946bf90</vt:lpwstr>
  </property>
  <property fmtid="{D5CDD505-2E9C-101B-9397-08002B2CF9AE}" pid="8" name="MSIP_Label_7cbf2ee6-7391-4c03-b07a-3137c8a2243c_ContentBits">
    <vt:lpwstr>1</vt:lpwstr>
  </property>
  <property fmtid="{D5CDD505-2E9C-101B-9397-08002B2CF9AE}" pid="9" name="ClassificationContentMarkingHeaderLocations">
    <vt:lpwstr>Office Theme:8</vt:lpwstr>
  </property>
  <property fmtid="{D5CDD505-2E9C-101B-9397-08002B2CF9AE}" pid="10" name="ClassificationContentMarkingHeaderText">
    <vt:lpwstr>Internal use</vt:lpwstr>
  </property>
</Properties>
</file>