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7" r:id="rId6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98"/>
    <a:srgbClr val="ABD037"/>
    <a:srgbClr val="FFCE07"/>
    <a:srgbClr val="C19B6D"/>
    <a:srgbClr val="A6A1C1"/>
    <a:srgbClr val="F8BCC3"/>
    <a:srgbClr val="AD1677"/>
    <a:srgbClr val="EA0B50"/>
    <a:srgbClr val="000C46"/>
    <a:srgbClr val="000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65"/>
    <p:restoredTop sz="94675"/>
  </p:normalViewPr>
  <p:slideViewPr>
    <p:cSldViewPr snapToGrid="0" snapToObjects="1">
      <p:cViewPr>
        <p:scale>
          <a:sx n="40" d="100"/>
          <a:sy n="40" d="100"/>
        </p:scale>
        <p:origin x="42" y="-20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3BCAEF-7B45-B3BA-7C8C-37B17DEE28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5779" y="8981077"/>
            <a:ext cx="27923657" cy="2071603"/>
          </a:xfrm>
        </p:spPr>
        <p:txBody>
          <a:bodyPr anchor="ctr">
            <a:normAutofit/>
          </a:bodyPr>
          <a:lstStyle>
            <a:lvl1pPr algn="ctr">
              <a:defRPr sz="9600" b="1" i="0">
                <a:solidFill>
                  <a:srgbClr val="A6A1C1"/>
                </a:solidFill>
                <a:latin typeface="Univia Pro" pitchFamily="2" charset="77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269445-ABAD-0809-F695-135C9D80C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775" y="13946483"/>
            <a:ext cx="27923658" cy="7408817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A961027-51EC-E7F1-432B-F5B2494CA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5777" y="11140161"/>
            <a:ext cx="27923657" cy="10773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 b="0" i="0">
                <a:solidFill>
                  <a:srgbClr val="A6A1C1"/>
                </a:solidFill>
                <a:latin typeface="Univia Pro Medium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C21D7F-A7F8-D6D3-D887-2252CF16AC78}"/>
              </a:ext>
            </a:extLst>
          </p:cNvPr>
          <p:cNvSpPr/>
          <p:nvPr userDrawn="1"/>
        </p:nvSpPr>
        <p:spPr>
          <a:xfrm>
            <a:off x="1175776" y="12641016"/>
            <a:ext cx="27923657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12000" rtlCol="0" anchor="ctr" anchorCtr="0"/>
          <a:lstStyle/>
          <a:p>
            <a:pPr algn="l"/>
            <a:endParaRPr lang="en-US" sz="3600" b="1" dirty="0">
              <a:solidFill>
                <a:srgbClr val="A6A1C1"/>
              </a:solidFill>
              <a:highlight>
                <a:srgbClr val="A6A1C1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8AFA60-B213-9816-23C2-413763F24CBF}"/>
              </a:ext>
            </a:extLst>
          </p:cNvPr>
          <p:cNvSpPr/>
          <p:nvPr userDrawn="1"/>
        </p:nvSpPr>
        <p:spPr>
          <a:xfrm>
            <a:off x="1175777" y="22007001"/>
            <a:ext cx="13607024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l"/>
            <a:endParaRPr lang="en-US" sz="4000" b="1" dirty="0">
              <a:solidFill>
                <a:srgbClr val="A6A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EF85B6-7304-98E0-B578-D310664E279F}"/>
              </a:ext>
            </a:extLst>
          </p:cNvPr>
          <p:cNvSpPr/>
          <p:nvPr userDrawn="1"/>
        </p:nvSpPr>
        <p:spPr>
          <a:xfrm>
            <a:off x="15562337" y="22007001"/>
            <a:ext cx="13607024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l"/>
            <a:endParaRPr lang="en-US" sz="4000" b="1" dirty="0">
              <a:solidFill>
                <a:srgbClr val="A6A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9B15E7E-C419-5755-4D14-3E50308C2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75775" y="23312468"/>
            <a:ext cx="13607024" cy="7984105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12B7AFA-1D84-FD1C-7C4F-6849731B54B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5592815" y="23312468"/>
            <a:ext cx="13506618" cy="7984105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502AF14-E471-8005-1042-404315D20AF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75775" y="33277902"/>
            <a:ext cx="27923658" cy="6866381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90DDF3-CE63-8A66-66E5-A1C91EB87539}"/>
              </a:ext>
            </a:extLst>
          </p:cNvPr>
          <p:cNvSpPr/>
          <p:nvPr userDrawn="1"/>
        </p:nvSpPr>
        <p:spPr>
          <a:xfrm>
            <a:off x="1175776" y="31972435"/>
            <a:ext cx="27923657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l"/>
            <a:endParaRPr lang="en-US" sz="4000" b="1" dirty="0">
              <a:solidFill>
                <a:srgbClr val="A6A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48FA23-2F27-1AFE-FA0D-0C42996FD2F3}"/>
              </a:ext>
            </a:extLst>
          </p:cNvPr>
          <p:cNvSpPr txBox="1"/>
          <p:nvPr userDrawn="1"/>
        </p:nvSpPr>
        <p:spPr>
          <a:xfrm>
            <a:off x="36118800" y="40660330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6B5A0CE1-AB86-8850-6E9C-DC66573FDF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76338" y="12641293"/>
            <a:ext cx="27922537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1BF316FC-92CD-1BC2-F645-BF5830BBF2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6338" y="21967572"/>
            <a:ext cx="13606461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379D3BD-A670-424D-6B61-6ED7F2F6B3F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592815" y="21979200"/>
            <a:ext cx="13606461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BEE50A83-8DF2-0B40-1802-D2F2CF4F266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6338" y="31932021"/>
            <a:ext cx="27922537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7324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  <p15:guide id="2" pos="95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3BCAEF-7B45-B3BA-7C8C-37B17DEE28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5779" y="8981077"/>
            <a:ext cx="27923657" cy="2071603"/>
          </a:xfrm>
        </p:spPr>
        <p:txBody>
          <a:bodyPr anchor="ctr">
            <a:normAutofit/>
          </a:bodyPr>
          <a:lstStyle>
            <a:lvl1pPr algn="ctr">
              <a:defRPr sz="9600" b="1" i="0">
                <a:solidFill>
                  <a:srgbClr val="A6A1C1"/>
                </a:solidFill>
                <a:latin typeface="Univia Pro" pitchFamily="2" charset="77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269445-ABAD-0809-F695-135C9D80C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775" y="13946483"/>
            <a:ext cx="27923658" cy="7408817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A961027-51EC-E7F1-432B-F5B2494CA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5777" y="11140161"/>
            <a:ext cx="27923657" cy="10773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 b="0" i="0">
                <a:solidFill>
                  <a:srgbClr val="A6A1C1"/>
                </a:solidFill>
                <a:latin typeface="Univia Pro Medium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C21D7F-A7F8-D6D3-D887-2252CF16AC78}"/>
              </a:ext>
            </a:extLst>
          </p:cNvPr>
          <p:cNvSpPr/>
          <p:nvPr userDrawn="1"/>
        </p:nvSpPr>
        <p:spPr>
          <a:xfrm>
            <a:off x="1175776" y="12641016"/>
            <a:ext cx="27923657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12000" rtlCol="0" anchor="ctr" anchorCtr="0"/>
          <a:lstStyle/>
          <a:p>
            <a:pPr algn="l"/>
            <a:endParaRPr lang="en-US" sz="3600" b="1" dirty="0">
              <a:solidFill>
                <a:srgbClr val="A6A1C1"/>
              </a:solidFill>
              <a:highlight>
                <a:srgbClr val="A6A1C1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8AFA60-B213-9816-23C2-413763F24CBF}"/>
              </a:ext>
            </a:extLst>
          </p:cNvPr>
          <p:cNvSpPr/>
          <p:nvPr userDrawn="1"/>
        </p:nvSpPr>
        <p:spPr>
          <a:xfrm>
            <a:off x="1175777" y="22007001"/>
            <a:ext cx="13607024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l"/>
            <a:endParaRPr lang="en-US" sz="4000" b="1" dirty="0">
              <a:solidFill>
                <a:srgbClr val="A6A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EF85B6-7304-98E0-B578-D310664E279F}"/>
              </a:ext>
            </a:extLst>
          </p:cNvPr>
          <p:cNvSpPr/>
          <p:nvPr userDrawn="1"/>
        </p:nvSpPr>
        <p:spPr>
          <a:xfrm>
            <a:off x="15562337" y="22007001"/>
            <a:ext cx="13607024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l"/>
            <a:endParaRPr lang="en-US" sz="4000" b="1" dirty="0">
              <a:solidFill>
                <a:srgbClr val="A6A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9B15E7E-C419-5755-4D14-3E50308C2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75775" y="23312468"/>
            <a:ext cx="13607024" cy="7984105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12B7AFA-1D84-FD1C-7C4F-6849731B54B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5592815" y="23312468"/>
            <a:ext cx="13506618" cy="7984105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502AF14-E471-8005-1042-404315D20AF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75775" y="33277902"/>
            <a:ext cx="27923658" cy="6866381"/>
          </a:xfrm>
        </p:spPr>
        <p:txBody>
          <a:bodyPr>
            <a:normAutofit/>
          </a:bodyPr>
          <a:lstStyle>
            <a:lvl1pPr>
              <a:defRPr sz="2400" b="0" i="0">
                <a:latin typeface="Univia Pro Book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90DDF3-CE63-8A66-66E5-A1C91EB87539}"/>
              </a:ext>
            </a:extLst>
          </p:cNvPr>
          <p:cNvSpPr/>
          <p:nvPr userDrawn="1"/>
        </p:nvSpPr>
        <p:spPr>
          <a:xfrm>
            <a:off x="1175776" y="31972435"/>
            <a:ext cx="27923657" cy="1077310"/>
          </a:xfrm>
          <a:prstGeom prst="rect">
            <a:avLst/>
          </a:prstGeom>
          <a:solidFill>
            <a:srgbClr val="A6A1C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l"/>
            <a:endParaRPr lang="en-US" sz="4000" b="1" dirty="0">
              <a:solidFill>
                <a:srgbClr val="A6A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48FA23-2F27-1AFE-FA0D-0C42996FD2F3}"/>
              </a:ext>
            </a:extLst>
          </p:cNvPr>
          <p:cNvSpPr txBox="1"/>
          <p:nvPr userDrawn="1"/>
        </p:nvSpPr>
        <p:spPr>
          <a:xfrm>
            <a:off x="36118800" y="40660330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6B5A0CE1-AB86-8850-6E9C-DC66573FDF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76338" y="12641293"/>
            <a:ext cx="27922537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1BF316FC-92CD-1BC2-F645-BF5830BBF2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6338" y="21967572"/>
            <a:ext cx="13606461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379D3BD-A670-424D-6B61-6ED7F2F6B3F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592815" y="21979200"/>
            <a:ext cx="13606461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BEE50A83-8DF2-0B40-1802-D2F2CF4F266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6338" y="31932021"/>
            <a:ext cx="27922537" cy="1076325"/>
          </a:xfrm>
        </p:spPr>
        <p:txBody>
          <a:bodyPr lIns="396000" anchor="ctr" anchorCtr="0">
            <a:noAutofit/>
          </a:bodyPr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Univia Pro" pitchFamily="2" charset="77"/>
                <a:cs typeface="Arial" panose="020B0604020202020204" pitchFamily="34" charset="0"/>
              </a:defRPr>
            </a:lvl1pPr>
            <a:lvl2pPr marL="1513743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027487" indent="0"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54123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54974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879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  <p15:guide id="2" pos="953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182D-B623-4E4F-BA03-44DFC9DED94C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7A403-BDBE-854A-8861-42DAB37B0D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7D9E95-C210-2BCD-C1D8-9F79D2F7644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4781213" y="63500"/>
            <a:ext cx="754062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100">
                <a:solidFill>
                  <a:srgbClr val="93979B">
                    <a:alpha val="50000"/>
                  </a:srgbClr>
                </a:solidFill>
                <a:latin typeface="Jost" pitchFamily="2" charset="0"/>
                <a:ea typeface="Jost" pitchFamily="2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054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D51733-DFA7-29C5-4D92-617C4C9FB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6248E7-E9CC-234B-8493-37F2A3A2D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ABD037"/>
                </a:solidFill>
                <a:latin typeface="Century Gothic" panose="020B0502020202020204" pitchFamily="34" charset="0"/>
              </a:rPr>
              <a:t>The layout of this poster is an example for you to follow should you choose to do so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The following items are mandatory and must be included:</a:t>
            </a:r>
          </a:p>
          <a:p>
            <a:pPr marL="2339243" lvl="1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Branding at the top and bottom of the template must remain, add additional logo placement within the remaining template </a:t>
            </a:r>
          </a:p>
          <a:p>
            <a:pPr marL="2339243" lvl="1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Title of presentation</a:t>
            </a:r>
          </a:p>
          <a:p>
            <a:pPr marL="2339243" lvl="1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Author information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This template has been configured to be the correct size for your poster display. Ensure printing is AO portrait 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Minimise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large amounts of text, Use your poster to show examples/ images/ be engaging, use your presentation time for more details &amp; be prepared to discuss points with participants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Posters should include the name and affiliation of the lead author to facilitate identification at the congress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All text, lettering, diagrams and photographs should be large enough to be legible at a distance of 1.5m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Lettering for titles should be 24 point minimum and preferably in Arial font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The use of figures and charts is suggested, avoiding excessive text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Text appearing on the poster is to be written in English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Aim to put across a simple message in an eye-catching manner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1F4A481-0BB2-5E43-890D-700E15249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2EF2-5A19-3049-867C-DF5BFB191F79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FFCCF1-2B61-D50F-B4A5-17127AA7EAFC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1C709B5-1297-E147-2C19-949690EEAC89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0B679F5-1941-D146-B903-84E273EA02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rgbClr val="ABD037"/>
          </a:solidFill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3AE62A0-6857-4D46-B47C-B511D7AAB5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rgbClr val="ABD037"/>
          </a:solidFill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423D1A8-919F-894F-9707-FE2D323CD8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solidFill>
            <a:srgbClr val="ABD037"/>
          </a:solidFill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E510DC-301E-013C-79D6-975857E9EC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solidFill>
            <a:srgbClr val="ABD037"/>
          </a:solidFill>
        </p:spPr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4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209F7F-4119-F3D9-FB69-9164EA3F5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994166-4C7F-B358-599D-B2B154F14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7790C44-C875-708F-78EE-A9C373B41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698"/>
                </a:solidFill>
                <a:latin typeface="Century Gothic" panose="020B0502020202020204" pitchFamily="34" charset="0"/>
              </a:rPr>
              <a:t>The layout of this poster is an example for you to follow should you choose to do so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The following items are mandatory and must be included:</a:t>
            </a:r>
          </a:p>
          <a:p>
            <a:pPr marL="2339243" lvl="1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Branding at the top and bottom of the template must remain, add additional logo placement within the remaining template </a:t>
            </a:r>
          </a:p>
          <a:p>
            <a:pPr marL="2339243" lvl="1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Title of presentation</a:t>
            </a:r>
          </a:p>
          <a:p>
            <a:pPr marL="2339243" lvl="1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Author information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This template has been configured to be the correct size for your poster display. Ensure printing is AO portrait 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>
                <a:latin typeface="Century Gothic" panose="020B0502020202020204" pitchFamily="34" charset="0"/>
              </a:rPr>
              <a:t>Minimise</a:t>
            </a:r>
            <a:r>
              <a:rPr lang="en-US" sz="2400" dirty="0">
                <a:latin typeface="Century Gothic" panose="020B0502020202020204" pitchFamily="34" charset="0"/>
              </a:rPr>
              <a:t> large amounts of text, Use your poster to show examples/ images/ be engaging, use your presentation time for more details &amp; be prepared to discuss points with participants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Posters should include the name and affiliation of the lead author to facilitate identification at the congress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All text, lettering, diagrams and photographs should be large enough to be legible at a distance of 1.5m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Lettering for titles should be 24 point minimum and preferably in Arial font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The use of figures and charts is suggested, avoiding excessive text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Text appearing on the poster is to be written in English</a:t>
            </a:r>
          </a:p>
          <a:p>
            <a:pPr marL="825500" indent="-3175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</a:rPr>
              <a:t>Aim to put across a simple message in an eye-catching manner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75C49D4-B069-222C-0115-4B47F4029C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4B58B-ECB0-8D12-8D91-C5446CB063E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F661BD-8E88-560F-8D5D-90BC7C4D94DE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89E3B-1884-2474-6A29-D3020E331C3E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1A4F8A2-8F7D-66D2-0C81-EE9C94B3C7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rgbClr val="007698"/>
          </a:solidFill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9E9D46-96CA-E395-43B0-E3279B311F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rgbClr val="007698"/>
          </a:solidFill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1E8612E-7967-7843-6F6B-8D715B59EA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solidFill>
            <a:srgbClr val="007698"/>
          </a:solidFill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Heading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D484457-42DA-F02E-41E3-A44D2672587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solidFill>
            <a:srgbClr val="007698"/>
          </a:solidFill>
        </p:spPr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78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6E4C"/>
      </a:accent1>
      <a:accent2>
        <a:srgbClr val="80B7A6"/>
      </a:accent2>
      <a:accent3>
        <a:srgbClr val="FEE5B4"/>
      </a:accent3>
      <a:accent4>
        <a:srgbClr val="F08821"/>
      </a:accent4>
      <a:accent5>
        <a:srgbClr val="A3D7A6"/>
      </a:accent5>
      <a:accent6>
        <a:srgbClr val="47AE4C"/>
      </a:accent6>
      <a:hlink>
        <a:srgbClr val="F08821"/>
      </a:hlink>
      <a:folHlink>
        <a:srgbClr val="FEE5B4"/>
      </a:folHlink>
    </a:clrScheme>
    <a:fontScheme name="APLAR 20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45f49e-87cc-446f-b400-b5378d388f8e" xsi:nil="true"/>
    <lcf76f155ced4ddcb4097134ff3c332f xmlns="86615641-902d-4aa9-b28f-76e81b0a25c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5A84151DF767499CF4622134F6BF7D" ma:contentTypeVersion="13" ma:contentTypeDescription="Create a new document." ma:contentTypeScope="" ma:versionID="ebb4ea8fac199074b33c372c6e4914cf">
  <xsd:schema xmlns:xsd="http://www.w3.org/2001/XMLSchema" xmlns:xs="http://www.w3.org/2001/XMLSchema" xmlns:p="http://schemas.microsoft.com/office/2006/metadata/properties" xmlns:ns2="86615641-902d-4aa9-b28f-76e81b0a25ce" xmlns:ns3="f145f49e-87cc-446f-b400-b5378d388f8e" targetNamespace="http://schemas.microsoft.com/office/2006/metadata/properties" ma:root="true" ma:fieldsID="f5e7b56861b8da42802faa6a0305b3f5" ns2:_="" ns3:_="">
    <xsd:import namespace="86615641-902d-4aa9-b28f-76e81b0a25ce"/>
    <xsd:import namespace="f145f49e-87cc-446f-b400-b5378d388f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615641-902d-4aa9-b28f-76e81b0a25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5f49e-87cc-446f-b400-b5378d388f8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3ee8608-08a1-4c86-a201-2ce1a8a32b4b}" ma:internalName="TaxCatchAll" ma:showField="CatchAllData" ma:web="f145f49e-87cc-446f-b400-b5378d388f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4D340E-782E-465D-A66A-844EBBD3FDA2}">
  <ds:schemaRefs>
    <ds:schemaRef ds:uri="http://schemas.microsoft.com/office/2006/metadata/properties"/>
    <ds:schemaRef ds:uri="http://schemas.microsoft.com/office/infopath/2007/PartnerControls"/>
    <ds:schemaRef ds:uri="f145f49e-87cc-446f-b400-b5378d388f8e"/>
    <ds:schemaRef ds:uri="86615641-902d-4aa9-b28f-76e81b0a25ce"/>
  </ds:schemaRefs>
</ds:datastoreItem>
</file>

<file path=customXml/itemProps2.xml><?xml version="1.0" encoding="utf-8"?>
<ds:datastoreItem xmlns:ds="http://schemas.openxmlformats.org/officeDocument/2006/customXml" ds:itemID="{6C4D456C-D84E-4B52-BA67-5FE1EC5C27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9E2C7A-20AA-4D41-994A-BE24E136A1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615641-902d-4aa9-b28f-76e81b0a25ce"/>
    <ds:schemaRef ds:uri="f145f49e-87cc-446f-b400-b5378d388f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86f3fda-574e-4a94-abb4-8a294c9a9778}" enabled="1" method="Privileged" siteId="{ac144e41-8001-48f0-9e1c-170716ed06b6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388</Words>
  <Application>Microsoft Office PowerPoint</Application>
  <PresentationFormat>Custom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Felicity Lupo (MCI Brisbane)</dc:creator>
  <cp:lastModifiedBy>Gabriella Rocca</cp:lastModifiedBy>
  <cp:revision>28</cp:revision>
  <dcterms:created xsi:type="dcterms:W3CDTF">2019-03-13T01:38:10Z</dcterms:created>
  <dcterms:modified xsi:type="dcterms:W3CDTF">2026-07-21T06:25:44Z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2023-08-21T07:17:26Z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b8515e96-5fcc-4f58-b271-e2a33946bf90</vt:lpwstr>
  </property>
  <property fmtid="{D5CDD505-2E9C-101B-9397-08002B2CF9AE}" pid="8" name="MSIP_Label_7cbf2ee6-7391-4c03-b07a-3137c8a2243c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Confidential</vt:lpwstr>
  </property>
  <property fmtid="{D5CDD505-2E9C-101B-9397-08002B2CF9AE}" pid="11" name="ContentTypeId">
    <vt:lpwstr>0x0101006A5A84151DF767499CF4622134F6BF7D</vt:lpwstr>
  </property>
</Properties>
</file>